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0.45702306079664567</c:v>
                </c:pt>
                <c:pt idx="1">
                  <c:v>0.53039832285115307</c:v>
                </c:pt>
                <c:pt idx="2">
                  <c:v>4.1928721174004204E-3</c:v>
                </c:pt>
                <c:pt idx="3">
                  <c:v>8.385744234800839E-3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Mid and South Essex NHS Foundation Trust</c:v>
                </c:pt>
                <c:pt idx="2">
                  <c:v>Milton Keynes University Hospital NHS Foundation Trust</c:v>
                </c:pt>
                <c:pt idx="3">
                  <c:v>North West Anglia NHS Foundation Trust</c:v>
                </c:pt>
                <c:pt idx="4">
                  <c:v>Bedfordshire Hospitals NHS Foundation Trust</c:v>
                </c:pt>
              </c:strCache>
            </c:strRef>
          </c:cat>
          <c:val>
            <c:numRef>
              <c:f>Sheet1!$B$2:$B$6</c:f>
              <c:numCache>
                <c:formatCode>0.0</c:formatCode>
                <c:ptCount val="5"/>
                <c:pt idx="0">
                  <c:v>5.286969327676263</c:v>
                </c:pt>
                <c:pt idx="1">
                  <c:v>6.1599700851879362</c:v>
                </c:pt>
                <c:pt idx="2">
                  <c:v>6.1987034773173706</c:v>
                </c:pt>
                <c:pt idx="3">
                  <c:v>6.2801870356383942</c:v>
                </c:pt>
                <c:pt idx="4">
                  <c:v>6.3601067002315599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Mid and South Essex NHS Foundation Trust</c:v>
                </c:pt>
                <c:pt idx="2">
                  <c:v>Milton Keynes University Hospital NHS Foundation Trust</c:v>
                </c:pt>
                <c:pt idx="3">
                  <c:v>North West Anglia NHS Foundation Trust</c:v>
                </c:pt>
                <c:pt idx="4">
                  <c:v>Bedfordshire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Princess Alexandra Hospital (468)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Princess Alexandra Hospital (468)</c:v>
                </c:pt>
              </c:strCache>
            </c:strRef>
          </c:cat>
          <c:val>
            <c:numRef>
              <c:f>Sheet1!$E$2:$E$3</c:f>
              <c:numCache>
                <c:formatCode>0.0;;</c:formatCode>
                <c:ptCount val="2"/>
                <c:pt idx="0">
                  <c:v>5.4843556321313809</c:v>
                </c:pt>
                <c:pt idx="1">
                  <c:v>5.4843556321313809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Princess Alexandra Hospital (468)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Princess Alexandra Hospital (468)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Princess Alexandra Hospital (468)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Princess Alexandra Hospital (468)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Princess Alexandra Hospital (468)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4.5156443678686191</c:v>
                </c:pt>
                <c:pt idx="1">
                  <c:v>4.5156443678686191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Princess Alexandra Hospital (468)</c:v>
                </c:pt>
              </c:strCache>
            </c:strRef>
          </c:cat>
          <c:val>
            <c:numRef>
              <c:f>Sheet1!$D$2:$D$3</c:f>
              <c:numCache>
                <c:formatCode>0.0;;</c:formatCode>
                <c:ptCount val="2"/>
                <c:pt idx="0">
                  <c:v>7.317458000301631</c:v>
                </c:pt>
                <c:pt idx="1">
                  <c:v>7.317458000301631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Princess Alexandra Hospital (468)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Princess Alexandra Hospital (468)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Princess Alexandra Hospital (468)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Princess Alexandra Hospital (468)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Princess Alexandra Hospital (468)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Princess Alexandra Hospital (468)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2.682541999698369</c:v>
                </c:pt>
                <c:pt idx="1">
                  <c:v>2.682541999698369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Princess Alexandra Hospital (468)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Princess Alexandra Hospital (468)</c:v>
                </c:pt>
              </c:strCache>
            </c:strRef>
          </c:cat>
          <c:val>
            <c:numRef>
              <c:f>Sheet1!$E$2:$E$3</c:f>
              <c:numCache>
                <c:formatCode>0.0;;</c:formatCode>
                <c:ptCount val="2"/>
                <c:pt idx="0">
                  <c:v>8.618351143483908</c:v>
                </c:pt>
                <c:pt idx="1">
                  <c:v>8.618351143483908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Princess Alexandra Hospital (468)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Princess Alexandra Hospital (468)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Princess Alexandra Hospital (468)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Princess Alexandra Hospital (468)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Princess Alexandra Hospital (468)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1.381648856516092</c:v>
                </c:pt>
                <c:pt idx="1">
                  <c:v>1.381648856516092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Princess Alexandra Hospital (468)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Princess Alexandra Hospital (468)</c:v>
                </c:pt>
              </c:strCache>
            </c:strRef>
          </c:cat>
          <c:val>
            <c:numRef>
              <c:f>Sheet1!$E$2:$E$3</c:f>
              <c:numCache>
                <c:formatCode>0.0;;</c:formatCode>
                <c:ptCount val="2"/>
                <c:pt idx="0">
                  <c:v>2.844006479923217</c:v>
                </c:pt>
                <c:pt idx="1">
                  <c:v>2.844006479923217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Princess Alexandra Hospital (468)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Princess Alexandra Hospital (468)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Princess Alexandra Hospital (468)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Princess Alexandra Hospital (468)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Princess Alexandra Hospital (468)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7.155993520076783</c:v>
                </c:pt>
                <c:pt idx="1">
                  <c:v>7.155993520076783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Princess Alexandra Hospital (83)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Princess Alexandra Hospital (83)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Princess Alexandra Hospital (83)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Princess Alexandra Hospital (83)</c:v>
                </c:pt>
              </c:strCache>
            </c:strRef>
          </c:cat>
          <c:val>
            <c:numRef>
              <c:f>Sheet1!$G$2:$G$3</c:f>
              <c:numCache>
                <c:formatCode>0.0;;</c:formatCode>
                <c:ptCount val="2"/>
                <c:pt idx="0">
                  <c:v>6.3968578025284764</c:v>
                </c:pt>
                <c:pt idx="1">
                  <c:v>6.3968578025284764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Princess Alexandra Hospital (83)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Princess Alexandra Hospital (83)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Princess Alexandra Hospital (83)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3.6031421974715236</c:v>
                </c:pt>
                <c:pt idx="1">
                  <c:v>3.6031421974715236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Princess Alexandra Hospital (464)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Princess Alexandra Hospital (464)</c:v>
                </c:pt>
              </c:strCache>
            </c:strRef>
          </c:cat>
          <c:val>
            <c:numRef>
              <c:f>Sheet1!$E$2:$E$3</c:f>
              <c:numCache>
                <c:formatCode>0.0;;</c:formatCode>
                <c:ptCount val="2"/>
                <c:pt idx="0">
                  <c:v>8.4605221935966615</c:v>
                </c:pt>
                <c:pt idx="1">
                  <c:v>8.4605221935966615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Princess Alexandra Hospital (464)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Princess Alexandra Hospital (464)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Princess Alexandra Hospital (464)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Princess Alexandra Hospital (464)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Princess Alexandra Hospital (464)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1.5394778064033385</c:v>
                </c:pt>
                <c:pt idx="1">
                  <c:v>1.5394778064033385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(311)</c:v>
                </c:pt>
                <c:pt idx="1">
                  <c:v>Princess Alexandra Hospital (311)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(311)</c:v>
                </c:pt>
                <c:pt idx="1">
                  <c:v>Princess Alexandra Hospital (311)</c:v>
                </c:pt>
              </c:strCache>
            </c:strRef>
          </c:cat>
          <c:val>
            <c:numRef>
              <c:f>Sheet1!$E$2:$E$3</c:f>
              <c:numCache>
                <c:formatCode>0.0;;</c:formatCode>
                <c:ptCount val="2"/>
                <c:pt idx="0">
                  <c:v>7.1218052490378962</c:v>
                </c:pt>
                <c:pt idx="1">
                  <c:v>7.1218052490378962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(311)</c:v>
                </c:pt>
                <c:pt idx="1">
                  <c:v>Princess Alexandra Hospital (311)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(311)</c:v>
                </c:pt>
                <c:pt idx="1">
                  <c:v>Princess Alexandra Hospital (311)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(311)</c:v>
                </c:pt>
                <c:pt idx="1">
                  <c:v>Princess Alexandra Hospital (311)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(311)</c:v>
                </c:pt>
                <c:pt idx="1">
                  <c:v>Princess Alexandra Hospital (311)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(311)</c:v>
                </c:pt>
                <c:pt idx="1">
                  <c:v>Princess Alexandra Hospital (311)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2.8781947509621038</c:v>
                </c:pt>
                <c:pt idx="1">
                  <c:v>2.8781947509621038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(293)</c:v>
                </c:pt>
                <c:pt idx="1">
                  <c:v>Princess Alexandra Hospital (293)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(293)</c:v>
                </c:pt>
                <c:pt idx="1">
                  <c:v>Princess Alexandra Hospital (293)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(293)</c:v>
                </c:pt>
                <c:pt idx="1">
                  <c:v>Princess Alexandra Hospital (293)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(293)</c:v>
                </c:pt>
                <c:pt idx="1">
                  <c:v>Princess Alexandra Hospital (293)</c:v>
                </c:pt>
              </c:strCache>
            </c:strRef>
          </c:cat>
          <c:val>
            <c:numRef>
              <c:f>Sheet1!$G$2:$G$3</c:f>
              <c:numCache>
                <c:formatCode>0.0;;</c:formatCode>
                <c:ptCount val="2"/>
                <c:pt idx="0">
                  <c:v>7.5568815691679863</c:v>
                </c:pt>
                <c:pt idx="1">
                  <c:v>7.5568815691679863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(293)</c:v>
                </c:pt>
                <c:pt idx="1">
                  <c:v>Princess Alexandra Hospital (293)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(293)</c:v>
                </c:pt>
                <c:pt idx="1">
                  <c:v>Princess Alexandra Hospital (293)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(293)</c:v>
                </c:pt>
                <c:pt idx="1">
                  <c:v>Princess Alexandra Hospital (293)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2.4431184308320137</c:v>
                </c:pt>
                <c:pt idx="1">
                  <c:v>2.4431184308320137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Princess Alexandra Hospital (128)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Princess Alexandra Hospital (128)</c:v>
                </c:pt>
              </c:strCache>
            </c:strRef>
          </c:cat>
          <c:val>
            <c:numRef>
              <c:f>Sheet1!$E$2:$E$3</c:f>
              <c:numCache>
                <c:formatCode>0.0;;</c:formatCode>
                <c:ptCount val="2"/>
                <c:pt idx="0">
                  <c:v>6.7289562873190389</c:v>
                </c:pt>
                <c:pt idx="1">
                  <c:v>6.7289562873190389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Princess Alexandra Hospital (128)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Princess Alexandra Hospital (128)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Princess Alexandra Hospital (128)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Princess Alexandra Hospital (128)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Princess Alexandra Hospital (128)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3.2710437126809611</c:v>
                </c:pt>
                <c:pt idx="1">
                  <c:v>3.2710437126809611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(201)</c:v>
                </c:pt>
                <c:pt idx="1">
                  <c:v>Princess Alexandra Hospital (201)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(201)</c:v>
                </c:pt>
                <c:pt idx="1">
                  <c:v>Princess Alexandra Hospital (201)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(201)</c:v>
                </c:pt>
                <c:pt idx="1">
                  <c:v>Princess Alexandra Hospital (201)</c:v>
                </c:pt>
              </c:strCache>
            </c:strRef>
          </c:cat>
          <c:val>
            <c:numRef>
              <c:f>Sheet1!$F$2:$F$3</c:f>
              <c:numCache>
                <c:formatCode>0.0;;</c:formatCode>
                <c:ptCount val="2"/>
                <c:pt idx="0">
                  <c:v>5.2545270882993131</c:v>
                </c:pt>
                <c:pt idx="1">
                  <c:v>5.2545270882993131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(201)</c:v>
                </c:pt>
                <c:pt idx="1">
                  <c:v>Princess Alexandra Hospital (201)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(201)</c:v>
                </c:pt>
                <c:pt idx="1">
                  <c:v>Princess Alexandra Hospital (201)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(201)</c:v>
                </c:pt>
                <c:pt idx="1">
                  <c:v>Princess Alexandra Hospital (201)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(201)</c:v>
                </c:pt>
                <c:pt idx="1">
                  <c:v>Princess Alexandra Hospital (201)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4.7454729117006869</c:v>
                </c:pt>
                <c:pt idx="1">
                  <c:v>4.7454729117006869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East and North Hertfordshire NHS Trust</c:v>
                </c:pt>
                <c:pt idx="2">
                  <c:v>Norfolk and Norwich University Hospitals NHS Foundation Trust</c:v>
                </c:pt>
                <c:pt idx="3">
                  <c:v>Cambridge University Hospitals NHS Foundation Trust</c:v>
                </c:pt>
                <c:pt idx="4">
                  <c:v>James Paget University Hospitals NHS Foundation Trust</c:v>
                </c:pt>
              </c:strCache>
            </c:strRef>
          </c:cat>
          <c:val>
            <c:numRef>
              <c:f>Sheet1!$B$2:$B$6</c:f>
              <c:numCache>
                <c:formatCode>0.0</c:formatCode>
                <c:ptCount val="5"/>
                <c:pt idx="0">
                  <c:v>7.9245240804207144</c:v>
                </c:pt>
                <c:pt idx="1">
                  <c:v>6.8797933699073104</c:v>
                </c:pt>
                <c:pt idx="2">
                  <c:v>6.8354444773168943</c:v>
                </c:pt>
                <c:pt idx="3">
                  <c:v>6.7357455254466414</c:v>
                </c:pt>
                <c:pt idx="4">
                  <c:v>6.7111816798589663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East and North Hertfordshire NHS Trust</c:v>
                </c:pt>
                <c:pt idx="2">
                  <c:v>Norfolk and Norwich University Hospitals NHS Foundation Trust</c:v>
                </c:pt>
                <c:pt idx="3">
                  <c:v>Cambridge University Hospitals NHS Foundation Trust</c:v>
                </c:pt>
                <c:pt idx="4">
                  <c:v>James Paget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Princess Alexandra Hospital (432)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Princess Alexandra Hospital (432)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Princess Alexandra Hospital (432)</c:v>
                </c:pt>
              </c:strCache>
            </c:strRef>
          </c:cat>
          <c:val>
            <c:numRef>
              <c:f>Sheet1!$F$2:$F$3</c:f>
              <c:numCache>
                <c:formatCode>0.0;;</c:formatCode>
                <c:ptCount val="2"/>
                <c:pt idx="0">
                  <c:v>0</c:v>
                </c:pt>
                <c:pt idx="1">
                  <c:v>9.2178391738433145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Princess Alexandra Hospital (432)</c:v>
                </c:pt>
              </c:strCache>
            </c:strRef>
          </c:cat>
          <c:val>
            <c:numRef>
              <c:f>Sheet1!$G$2:$G$3</c:f>
              <c:numCache>
                <c:formatCode>0.0;;</c:formatCode>
                <c:ptCount val="2"/>
                <c:pt idx="0">
                  <c:v>9.2178391738433145</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Princess Alexandra Hospital (432)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Princess Alexandra Hospital (432)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Princess Alexandra Hospital (432)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0.78216082615668547</c:v>
                </c:pt>
                <c:pt idx="1">
                  <c:v>0.78216082615668547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(438)</c:v>
                </c:pt>
                <c:pt idx="1">
                  <c:v>Princess Alexandra Hospital (438)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(438)</c:v>
                </c:pt>
                <c:pt idx="1">
                  <c:v>Princess Alexandra Hospital (438)</c:v>
                </c:pt>
              </c:strCache>
            </c:strRef>
          </c:cat>
          <c:val>
            <c:numRef>
              <c:f>Sheet1!$E$2:$E$3</c:f>
              <c:numCache>
                <c:formatCode>0.0;;</c:formatCode>
                <c:ptCount val="2"/>
                <c:pt idx="0">
                  <c:v>8.0611102195818347</c:v>
                </c:pt>
                <c:pt idx="1">
                  <c:v>8.0611102195818347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(438)</c:v>
                </c:pt>
                <c:pt idx="1">
                  <c:v>Princess Alexandra Hospital (438)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(438)</c:v>
                </c:pt>
                <c:pt idx="1">
                  <c:v>Princess Alexandra Hospital (438)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(438)</c:v>
                </c:pt>
                <c:pt idx="1">
                  <c:v>Princess Alexandra Hospital (438)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(438)</c:v>
                </c:pt>
                <c:pt idx="1">
                  <c:v>Princess Alexandra Hospital (438)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(438)</c:v>
                </c:pt>
                <c:pt idx="1">
                  <c:v>Princess Alexandra Hospital (438)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1.9388897804181653</c:v>
                </c:pt>
                <c:pt idx="1">
                  <c:v>1.9388897804181653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Princess Alexandra Hospital (473)</c:v>
                </c:pt>
              </c:strCache>
            </c:strRef>
          </c:cat>
          <c:val>
            <c:numRef>
              <c:f>Sheet1!$D$2:$D$3</c:f>
              <c:numCache>
                <c:formatCode>0.0;;</c:formatCode>
                <c:ptCount val="2"/>
                <c:pt idx="0">
                  <c:v>0</c:v>
                </c:pt>
                <c:pt idx="1">
                  <c:v>8.4391465471528946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Princess Alexandra Hospital (473)</c:v>
                </c:pt>
              </c:strCache>
            </c:strRef>
          </c:cat>
          <c:val>
            <c:numRef>
              <c:f>Sheet1!$E$2:$E$3</c:f>
              <c:numCache>
                <c:formatCode>0.0;;</c:formatCode>
                <c:ptCount val="2"/>
                <c:pt idx="0">
                  <c:v>8.4391465471528946</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Princess Alexandra Hospital (473)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Princess Alexandra Hospital (473)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Princess Alexandra Hospital (473)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Princess Alexandra Hospital (473)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Princess Alexandra Hospital (473)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1.5608534528471054</c:v>
                </c:pt>
                <c:pt idx="1">
                  <c:v>1.5608534528471054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Princess Alexandra Hospital (465)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Princess Alexandra Hospital (465)</c:v>
                </c:pt>
              </c:strCache>
            </c:strRef>
          </c:cat>
          <c:val>
            <c:numRef>
              <c:f>Sheet1!$E$2:$E$3</c:f>
              <c:numCache>
                <c:formatCode>0.0;;</c:formatCode>
                <c:ptCount val="2"/>
                <c:pt idx="0">
                  <c:v>8.0691602976949088</c:v>
                </c:pt>
                <c:pt idx="1">
                  <c:v>8.0691602976949088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Princess Alexandra Hospital (465)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Princess Alexandra Hospital (465)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Princess Alexandra Hospital (465)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Princess Alexandra Hospital (465)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Princess Alexandra Hospital (465)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1.9308397023050912</c:v>
                </c:pt>
                <c:pt idx="1">
                  <c:v>1.9308397023050912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Princess Alexandra Hospital (434)</c:v>
                </c:pt>
              </c:strCache>
            </c:strRef>
          </c:cat>
          <c:val>
            <c:numRef>
              <c:f>Sheet1!$D$2:$D$3</c:f>
              <c:numCache>
                <c:formatCode>0.0;;</c:formatCode>
                <c:ptCount val="2"/>
                <c:pt idx="0">
                  <c:v>7.9002580846058983</c:v>
                </c:pt>
                <c:pt idx="1">
                  <c:v>7.9002580846058983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Princess Alexandra Hospital (434)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Princess Alexandra Hospital (434)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Princess Alexandra Hospital (434)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Princess Alexandra Hospital (434)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Princess Alexandra Hospital (434)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Princess Alexandra Hospital (434)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2.0997419153941017</c:v>
                </c:pt>
                <c:pt idx="1">
                  <c:v>2.0997419153941017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Princess Alexandra Hospital (472)</c:v>
                </c:pt>
              </c:strCache>
            </c:strRef>
          </c:cat>
          <c:val>
            <c:numRef>
              <c:f>Sheet1!$D$2:$D$3</c:f>
              <c:numCache>
                <c:formatCode>0.0;;</c:formatCode>
                <c:ptCount val="2"/>
                <c:pt idx="0">
                  <c:v>8.2581166956667627</c:v>
                </c:pt>
                <c:pt idx="1">
                  <c:v>8.2581166956667627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Princess Alexandra Hospital (472)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Princess Alexandra Hospital (472)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Princess Alexandra Hospital (472)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Princess Alexandra Hospital (472)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Princess Alexandra Hospital (472)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Princess Alexandra Hospital (472)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1.7418833043332373</c:v>
                </c:pt>
                <c:pt idx="1">
                  <c:v>1.7418833043332373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Princess Alexandra Hospital (466)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Princess Alexandra Hospital (466)</c:v>
                </c:pt>
              </c:strCache>
            </c:strRef>
          </c:cat>
          <c:val>
            <c:numRef>
              <c:f>Sheet1!$E$2:$E$3</c:f>
              <c:numCache>
                <c:formatCode>0.0;;</c:formatCode>
                <c:ptCount val="2"/>
                <c:pt idx="0">
                  <c:v>7.9770303516665413</c:v>
                </c:pt>
                <c:pt idx="1">
                  <c:v>7.9770303516665413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Princess Alexandra Hospital (466)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Princess Alexandra Hospital (466)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Princess Alexandra Hospital (466)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Princess Alexandra Hospital (466)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Princess Alexandra Hospital (466)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2.0229696483334587</c:v>
                </c:pt>
                <c:pt idx="1">
                  <c:v>2.0229696483334587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(471)</c:v>
                </c:pt>
                <c:pt idx="1">
                  <c:v>Princess Alexandra Hospital (471)</c:v>
                </c:pt>
              </c:strCache>
            </c:strRef>
          </c:cat>
          <c:val>
            <c:numRef>
              <c:f>Sheet1!$D$2:$D$3</c:f>
              <c:numCache>
                <c:formatCode>0.0;;</c:formatCode>
                <c:ptCount val="2"/>
                <c:pt idx="0">
                  <c:v>6.4395183806399938</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(471)</c:v>
                </c:pt>
                <c:pt idx="1">
                  <c:v>Princess Alexandra Hospital (471)</c:v>
                </c:pt>
              </c:strCache>
            </c:strRef>
          </c:cat>
          <c:val>
            <c:numRef>
              <c:f>Sheet1!$E$2:$E$3</c:f>
              <c:numCache>
                <c:formatCode>0.0;;</c:formatCode>
                <c:ptCount val="2"/>
                <c:pt idx="0">
                  <c:v>0</c:v>
                </c:pt>
                <c:pt idx="1">
                  <c:v>6.4395183806399938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(471)</c:v>
                </c:pt>
                <c:pt idx="1">
                  <c:v>Princess Alexandra Hospital (471)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(471)</c:v>
                </c:pt>
                <c:pt idx="1">
                  <c:v>Princess Alexandra Hospital (471)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(471)</c:v>
                </c:pt>
                <c:pt idx="1">
                  <c:v>Princess Alexandra Hospital (471)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(471)</c:v>
                </c:pt>
                <c:pt idx="1">
                  <c:v>Princess Alexandra Hospital (471)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(471)</c:v>
                </c:pt>
                <c:pt idx="1">
                  <c:v>Princess Alexandra Hospital (471)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3.5604816193600062</c:v>
                </c:pt>
                <c:pt idx="1">
                  <c:v>3.5604816193600062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(421)</c:v>
                </c:pt>
                <c:pt idx="1">
                  <c:v>Princess Alexandra Hospital (421)</c:v>
                </c:pt>
              </c:strCache>
            </c:strRef>
          </c:cat>
          <c:val>
            <c:numRef>
              <c:f>Sheet1!$D$2:$D$3</c:f>
              <c:numCache>
                <c:formatCode>0.0;;</c:formatCode>
                <c:ptCount val="2"/>
                <c:pt idx="0">
                  <c:v>6.8184576030304598</c:v>
                </c:pt>
                <c:pt idx="1">
                  <c:v>6.8184576030304598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(421)</c:v>
                </c:pt>
                <c:pt idx="1">
                  <c:v>Princess Alexandra Hospital (421)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(421)</c:v>
                </c:pt>
                <c:pt idx="1">
                  <c:v>Princess Alexandra Hospital (421)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(421)</c:v>
                </c:pt>
                <c:pt idx="1">
                  <c:v>Princess Alexandra Hospital (421)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(421)</c:v>
                </c:pt>
                <c:pt idx="1">
                  <c:v>Princess Alexandra Hospital (421)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(421)</c:v>
                </c:pt>
                <c:pt idx="1">
                  <c:v>Princess Alexandra Hospital (421)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(421)</c:v>
                </c:pt>
                <c:pt idx="1">
                  <c:v>Princess Alexandra Hospital (421)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3.1815423969695402</c:v>
                </c:pt>
                <c:pt idx="1">
                  <c:v>3.1815423969695402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(456)</c:v>
                </c:pt>
                <c:pt idx="1">
                  <c:v>Princess Alexandra Hospital (456)</c:v>
                </c:pt>
              </c:strCache>
            </c:strRef>
          </c:cat>
          <c:val>
            <c:numRef>
              <c:f>Sheet1!$D$2:$D$3</c:f>
              <c:numCache>
                <c:formatCode>0.0;;</c:formatCode>
                <c:ptCount val="2"/>
                <c:pt idx="0">
                  <c:v>6.2976946031922143</c:v>
                </c:pt>
                <c:pt idx="1">
                  <c:v>6.2976946031922143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(456)</c:v>
                </c:pt>
                <c:pt idx="1">
                  <c:v>Princess Alexandra Hospital (456)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(456)</c:v>
                </c:pt>
                <c:pt idx="1">
                  <c:v>Princess Alexandra Hospital (456)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(456)</c:v>
                </c:pt>
                <c:pt idx="1">
                  <c:v>Princess Alexandra Hospital (456)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(456)</c:v>
                </c:pt>
                <c:pt idx="1">
                  <c:v>Princess Alexandra Hospital (456)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(456)</c:v>
                </c:pt>
                <c:pt idx="1">
                  <c:v>Princess Alexandra Hospital (456)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(456)</c:v>
                </c:pt>
                <c:pt idx="1">
                  <c:v>Princess Alexandra Hospital (456)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3.7023053968077857</c:v>
                </c:pt>
                <c:pt idx="1">
                  <c:v>3.7023053968077857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5.286969327676263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(463)</c:v>
                </c:pt>
                <c:pt idx="1">
                  <c:v>Princess Alexandra Hospital (463)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(463)</c:v>
                </c:pt>
                <c:pt idx="1">
                  <c:v>Princess Alexandra Hospital (463)</c:v>
                </c:pt>
              </c:strCache>
            </c:strRef>
          </c:cat>
          <c:val>
            <c:numRef>
              <c:f>Sheet1!$E$2:$E$3</c:f>
              <c:numCache>
                <c:formatCode>0.0;;</c:formatCode>
                <c:ptCount val="2"/>
                <c:pt idx="0">
                  <c:v>8.318480652614797</c:v>
                </c:pt>
                <c:pt idx="1">
                  <c:v>8.318480652614797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(463)</c:v>
                </c:pt>
                <c:pt idx="1">
                  <c:v>Princess Alexandra Hospital (463)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(463)</c:v>
                </c:pt>
                <c:pt idx="1">
                  <c:v>Princess Alexandra Hospital (463)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(463)</c:v>
                </c:pt>
                <c:pt idx="1">
                  <c:v>Princess Alexandra Hospital (463)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(463)</c:v>
                </c:pt>
                <c:pt idx="1">
                  <c:v>Princess Alexandra Hospital (463)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(463)</c:v>
                </c:pt>
                <c:pt idx="1">
                  <c:v>Princess Alexandra Hospital (463)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1.681519347385203</c:v>
                </c:pt>
                <c:pt idx="1">
                  <c:v>1.681519347385203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(400)</c:v>
                </c:pt>
                <c:pt idx="1">
                  <c:v>Princess Alexandra Hospital (400)</c:v>
                </c:pt>
              </c:strCache>
            </c:strRef>
          </c:cat>
          <c:val>
            <c:numRef>
              <c:f>Sheet1!$D$2:$D$3</c:f>
              <c:numCache>
                <c:formatCode>0.0;;</c:formatCode>
                <c:ptCount val="2"/>
                <c:pt idx="0">
                  <c:v>6.5968494875881278</c:v>
                </c:pt>
                <c:pt idx="1">
                  <c:v>6.5968494875881278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(400)</c:v>
                </c:pt>
                <c:pt idx="1">
                  <c:v>Princess Alexandra Hospital (400)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(400)</c:v>
                </c:pt>
                <c:pt idx="1">
                  <c:v>Princess Alexandra Hospital (400)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(400)</c:v>
                </c:pt>
                <c:pt idx="1">
                  <c:v>Princess Alexandra Hospital (400)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(400)</c:v>
                </c:pt>
                <c:pt idx="1">
                  <c:v>Princess Alexandra Hospital (400)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(400)</c:v>
                </c:pt>
                <c:pt idx="1">
                  <c:v>Princess Alexandra Hospital (400)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(400)</c:v>
                </c:pt>
                <c:pt idx="1">
                  <c:v>Princess Alexandra Hospital (400)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3.4031505124118722</c:v>
                </c:pt>
                <c:pt idx="1">
                  <c:v>3.4031505124118722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Princess Alexandra Hospital (466)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Princess Alexandra Hospital (466)</c:v>
                </c:pt>
              </c:strCache>
            </c:strRef>
          </c:cat>
          <c:val>
            <c:numRef>
              <c:f>Sheet1!$E$2:$E$3</c:f>
              <c:numCache>
                <c:formatCode>0.0;;</c:formatCode>
                <c:ptCount val="2"/>
                <c:pt idx="0">
                  <c:v>0</c:v>
                </c:pt>
                <c:pt idx="1">
                  <c:v>9.2988931842428588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Princess Alexandra Hospital (466)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Princess Alexandra Hospital (466)</c:v>
                </c:pt>
              </c:strCache>
            </c:strRef>
          </c:cat>
          <c:val>
            <c:numRef>
              <c:f>Sheet1!$G$2:$G$3</c:f>
              <c:numCache>
                <c:formatCode>0.0;;</c:formatCode>
                <c:ptCount val="2"/>
                <c:pt idx="0">
                  <c:v>9.2988931842428588</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Princess Alexandra Hospital (466)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Princess Alexandra Hospital (466)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Princess Alexandra Hospital (466)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0.70110681575714118</c:v>
                </c:pt>
                <c:pt idx="1">
                  <c:v>0.70110681575714118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(377)</c:v>
                </c:pt>
                <c:pt idx="1">
                  <c:v>Princess Alexandra Hospital (377)</c:v>
                </c:pt>
              </c:strCache>
            </c:strRef>
          </c:cat>
          <c:val>
            <c:numRef>
              <c:f>Sheet1!$D$2:$D$3</c:f>
              <c:numCache>
                <c:formatCode>0.0;;</c:formatCode>
                <c:ptCount val="2"/>
                <c:pt idx="1">
                  <c:v>8.0004921712231027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(377)</c:v>
                </c:pt>
                <c:pt idx="1">
                  <c:v>Princess Alexandra Hospital (377)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(377)</c:v>
                </c:pt>
                <c:pt idx="1">
                  <c:v>Princess Alexandra Hospital (377)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(377)</c:v>
                </c:pt>
                <c:pt idx="1">
                  <c:v>Princess Alexandra Hospital (377)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(377)</c:v>
                </c:pt>
                <c:pt idx="1">
                  <c:v>Princess Alexandra Hospital (377)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(377)</c:v>
                </c:pt>
                <c:pt idx="1">
                  <c:v>Princess Alexandra Hospital (377)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(377)</c:v>
                </c:pt>
                <c:pt idx="1">
                  <c:v>Princess Alexandra Hospital (377)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1.9995078287768973</c:v>
                </c:pt>
                <c:pt idx="1">
                  <c:v>1.9995078287768973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Princess Alexandra Hospital (426)</c:v>
                </c:pt>
              </c:strCache>
            </c:strRef>
          </c:cat>
          <c:val>
            <c:numRef>
              <c:f>Sheet1!$D$2:$D$3</c:f>
              <c:numCache>
                <c:formatCode>0.0;;</c:formatCode>
                <c:ptCount val="2"/>
                <c:pt idx="0">
                  <c:v>7.2840857234802634</c:v>
                </c:pt>
                <c:pt idx="1">
                  <c:v>7.2840857234802634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Princess Alexandra Hospital (426)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Princess Alexandra Hospital (426)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Princess Alexandra Hospital (426)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Princess Alexandra Hospital (426)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Princess Alexandra Hospital (426)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Princess Alexandra Hospital (426)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2.7159142765197366</c:v>
                </c:pt>
                <c:pt idx="1">
                  <c:v>2.7159142765197366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Princess Alexandra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Princess Alexandra Hospital (-)</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Princess Alexandra Hospital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Princess Alexandra Hospital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Princess Alexandra Hospital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Princess Alexandra Hospital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Princess Alexandra Hospital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Princess Alexandra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Princess Alexandra Hospital (-)</c:v>
                </c:pt>
              </c:strCache>
            </c:strRef>
          </c:cat>
          <c:val>
            <c:numRef>
              <c:f>Sheet1!$E$2:$E$3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Princess Alexandra Hospital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Princess Alexandra Hospital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Princess Alexandra Hospital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Princess Alexandra Hospital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Princess Alexandra Hospital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Princess Alexandra Hospital (83)</c:v>
                </c:pt>
              </c:strCache>
            </c:strRef>
          </c:cat>
          <c:val>
            <c:numRef>
              <c:f>Sheet1!$D$2:$D$3</c:f>
              <c:numCache>
                <c:formatCode>0.0;;</c:formatCode>
                <c:ptCount val="2"/>
                <c:pt idx="0">
                  <c:v>8.1878459092748805</c:v>
                </c:pt>
                <c:pt idx="1">
                  <c:v>8.1878459092748805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Princess Alexandra Hospital (83)</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Princess Alexandra Hospital (83)</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Princess Alexandra Hospital (83)</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Princess Alexandra Hospital (83)</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Princess Alexandra Hospital (83)</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Princess Alexandra Hospital (83)</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Princess Alexandra Hospital (52)</c:v>
                </c:pt>
              </c:strCache>
            </c:strRef>
          </c:cat>
          <c:val>
            <c:numRef>
              <c:f>Sheet1!$D$2:$D$3</c:f>
              <c:numCache>
                <c:formatCode>0.0;;</c:formatCode>
                <c:ptCount val="2"/>
                <c:pt idx="0">
                  <c:v>8.0412564570117393</c:v>
                </c:pt>
                <c:pt idx="1">
                  <c:v>8.0412564570117393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Princess Alexandra Hospital (52)</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Princess Alexandra Hospital (52)</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Princess Alexandra Hospital (52)</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Princess Alexandra Hospital (52)</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Princess Alexandra Hospital (52)</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Princess Alexandra Hospital (52)</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c:v>
                </c:pt>
                <c:pt idx="1">
                  <c:v>Princess Alexandra Hospital (50)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c:v>
                </c:pt>
                <c:pt idx="1">
                  <c:v>Princess Alexandra Hospital (50)</c:v>
                </c:pt>
              </c:strCache>
            </c:strRef>
          </c:cat>
          <c:val>
            <c:numRef>
              <c:f>Sheet1!$E$2:$E$3</c:f>
              <c:numCache>
                <c:formatCode>0.0;;</c:formatCode>
                <c:ptCount val="2"/>
                <c:pt idx="0">
                  <c:v>5.7012421861263389</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c:v>
                </c:pt>
                <c:pt idx="1">
                  <c:v>Princess Alexandra Hospital (50)</c:v>
                </c:pt>
              </c:strCache>
            </c:strRef>
          </c:cat>
          <c:val>
            <c:numRef>
              <c:f>Sheet1!$F$2:$F$3</c:f>
              <c:numCache>
                <c:formatCode>0.0;;</c:formatCode>
                <c:ptCount val="2"/>
                <c:pt idx="0">
                  <c:v>0</c:v>
                </c:pt>
                <c:pt idx="1">
                  <c:v>5.7012421861263389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c:v>
                </c:pt>
                <c:pt idx="1">
                  <c:v>Princess Alexandra Hospital (50)</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c:v>
                </c:pt>
                <c:pt idx="1">
                  <c:v>Princess Alexandra Hospital (50)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c:v>
                </c:pt>
                <c:pt idx="1">
                  <c:v>Princess Alexandra Hospital (50)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c:v>
                </c:pt>
                <c:pt idx="1">
                  <c:v>Princess Alexandra Hospital (50)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4.2987578138736611</c:v>
                </c:pt>
                <c:pt idx="1">
                  <c:v>4.2987578138736611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0.27676543401386633</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0.66177444502827987</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0.18449776750007008</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1.9261304157543666</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0.18449776750007008</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0.66177444502828031</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0.56395626017971523</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4.3921864100349133</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Princess Alexandra Hospital (53)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Princess Alexandra Hospital (53)</c:v>
                </c:pt>
              </c:strCache>
            </c:strRef>
          </c:cat>
          <c:val>
            <c:numRef>
              <c:f>Sheet1!$E$2:$E$3</c:f>
              <c:numCache>
                <c:formatCode>0.0;;</c:formatCode>
                <c:ptCount val="2"/>
                <c:pt idx="0">
                  <c:v>5.9638048532058852</c:v>
                </c:pt>
                <c:pt idx="1">
                  <c:v>5.9638048532058852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Princess Alexandra Hospital (53)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Princess Alexandra Hospital (53)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Princess Alexandra Hospital (53)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Princess Alexandra Hospital (53)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Princess Alexandra Hospital (53)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4.0361951467941148</c:v>
                </c:pt>
                <c:pt idx="1">
                  <c:v>4.0361951467941148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(457)</c:v>
                </c:pt>
                <c:pt idx="1">
                  <c:v>Princess Alexandra Hospital (457)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(457)</c:v>
                </c:pt>
                <c:pt idx="1">
                  <c:v>Princess Alexandra Hospital (457)</c:v>
                </c:pt>
              </c:strCache>
            </c:strRef>
          </c:cat>
          <c:val>
            <c:numRef>
              <c:f>Sheet1!$E$2:$E$3</c:f>
              <c:numCache>
                <c:formatCode>0.0;;</c:formatCode>
                <c:ptCount val="2"/>
                <c:pt idx="0">
                  <c:v>5.8315680556282876</c:v>
                </c:pt>
                <c:pt idx="1">
                  <c:v>5.8315680556282876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(457)</c:v>
                </c:pt>
                <c:pt idx="1">
                  <c:v>Princess Alexandra Hospital (457)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(457)</c:v>
                </c:pt>
                <c:pt idx="1">
                  <c:v>Princess Alexandra Hospital (457)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(457)</c:v>
                </c:pt>
                <c:pt idx="1">
                  <c:v>Princess Alexandra Hospital (457)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(457)</c:v>
                </c:pt>
                <c:pt idx="1">
                  <c:v>Princess Alexandra Hospital (457)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(457)</c:v>
                </c:pt>
                <c:pt idx="1">
                  <c:v>Princess Alexandra Hospital (457)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4.1684319443717124</c:v>
                </c:pt>
                <c:pt idx="1">
                  <c:v>4.1684319443717124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Princess Alexandra Hospital (344)</c:v>
                </c:pt>
              </c:strCache>
            </c:strRef>
          </c:cat>
          <c:val>
            <c:numRef>
              <c:f>Sheet1!$D$2:$D$3</c:f>
              <c:numCache>
                <c:formatCode>0.0;;</c:formatCode>
                <c:ptCount val="2"/>
                <c:pt idx="0">
                  <c:v>4.6159418750338439</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Princess Alexandra Hospital (344)</c:v>
                </c:pt>
              </c:strCache>
            </c:strRef>
          </c:cat>
          <c:val>
            <c:numRef>
              <c:f>Sheet1!$E$2:$E$3</c:f>
              <c:numCache>
                <c:formatCode>0.0;;</c:formatCode>
                <c:ptCount val="2"/>
                <c:pt idx="0">
                  <c:v>0</c:v>
                </c:pt>
                <c:pt idx="1">
                  <c:v>4.6159418750338439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Princess Alexandra Hospital (344)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Princess Alexandra Hospital (344)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Princess Alexandra Hospital (344)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Princess Alexandra Hospital (344)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Princess Alexandra Hospital (344)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5.3840581249661561</c:v>
                </c:pt>
                <c:pt idx="1">
                  <c:v>5.3840581249661561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(196)</c:v>
                </c:pt>
                <c:pt idx="1">
                  <c:v>Princess Alexandra Hospital (196)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(196)</c:v>
                </c:pt>
                <c:pt idx="1">
                  <c:v>Princess Alexandra Hospital (196)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(196)</c:v>
                </c:pt>
                <c:pt idx="1">
                  <c:v>Princess Alexandra Hospital (196)</c:v>
                </c:pt>
              </c:strCache>
            </c:strRef>
          </c:cat>
          <c:val>
            <c:numRef>
              <c:f>Sheet1!$F$2:$F$3</c:f>
              <c:numCache>
                <c:formatCode>0.0;;</c:formatCode>
                <c:ptCount val="2"/>
                <c:pt idx="0">
                  <c:v>7.4480346158954864</c:v>
                </c:pt>
                <c:pt idx="1">
                  <c:v>7.4480346158954864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(196)</c:v>
                </c:pt>
                <c:pt idx="1">
                  <c:v>Princess Alexandra Hospital (196)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(196)</c:v>
                </c:pt>
                <c:pt idx="1">
                  <c:v>Princess Alexandra Hospital (196)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(196)</c:v>
                </c:pt>
                <c:pt idx="1">
                  <c:v>Princess Alexandra Hospital (196)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(196)</c:v>
                </c:pt>
                <c:pt idx="1">
                  <c:v>Princess Alexandra Hospital (196)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2.5519653841045136</c:v>
                </c:pt>
                <c:pt idx="1">
                  <c:v>2.5519653841045136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(471)</c:v>
                </c:pt>
                <c:pt idx="1">
                  <c:v>Princess Alexandra Hospital (471)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(471)</c:v>
                </c:pt>
                <c:pt idx="1">
                  <c:v>Princess Alexandra Hospital (471)</c:v>
                </c:pt>
              </c:strCache>
            </c:strRef>
          </c:cat>
          <c:val>
            <c:numRef>
              <c:f>Sheet1!$E$2:$E$3</c:f>
              <c:numCache>
                <c:formatCode>0.0;;</c:formatCode>
                <c:ptCount val="2"/>
                <c:pt idx="0">
                  <c:v>6.0641677648425318</c:v>
                </c:pt>
                <c:pt idx="1">
                  <c:v>6.0641677648425318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(471)</c:v>
                </c:pt>
                <c:pt idx="1">
                  <c:v>Princess Alexandra Hospital (471)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(471)</c:v>
                </c:pt>
                <c:pt idx="1">
                  <c:v>Princess Alexandra Hospital (471)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(471)</c:v>
                </c:pt>
                <c:pt idx="1">
                  <c:v>Princess Alexandra Hospital (471)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(471)</c:v>
                </c:pt>
                <c:pt idx="1">
                  <c:v>Princess Alexandra Hospital (471)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(471)</c:v>
                </c:pt>
                <c:pt idx="1">
                  <c:v>Princess Alexandra Hospital (471)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3.9358322351574682</c:v>
                </c:pt>
                <c:pt idx="1">
                  <c:v>3.9358322351574682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Princess Alexandra Hospital (440)</c:v>
                </c:pt>
              </c:strCache>
            </c:strRef>
          </c:cat>
          <c:val>
            <c:numRef>
              <c:f>Sheet1!$D$2:$D$3</c:f>
              <c:numCache>
                <c:formatCode>0.0;;</c:formatCode>
                <c:ptCount val="2"/>
                <c:pt idx="0">
                  <c:v>0</c:v>
                </c:pt>
                <c:pt idx="1">
                  <c:v>6.9091014217739346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Princess Alexandra Hospital (440)</c:v>
                </c:pt>
              </c:strCache>
            </c:strRef>
          </c:cat>
          <c:val>
            <c:numRef>
              <c:f>Sheet1!$E$2:$E$3</c:f>
              <c:numCache>
                <c:formatCode>0.0;;</c:formatCode>
                <c:ptCount val="2"/>
                <c:pt idx="0">
                  <c:v>6.9091014217739346</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Princess Alexandra Hospital (440)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Princess Alexandra Hospital (440)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Princess Alexandra Hospital (440)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Princess Alexandra Hospital (440)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Princess Alexandra Hospital (440)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3.0908985782260654</c:v>
                </c:pt>
                <c:pt idx="1">
                  <c:v>3.0908985782260654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(300)</c:v>
                </c:pt>
                <c:pt idx="1">
                  <c:v>Princess Alexandra Hospital (300)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(300)</c:v>
                </c:pt>
                <c:pt idx="1">
                  <c:v>Princess Alexandra Hospital (300)</c:v>
                </c:pt>
              </c:strCache>
            </c:strRef>
          </c:cat>
          <c:val>
            <c:numRef>
              <c:f>Sheet1!$E$2:$E$3</c:f>
              <c:numCache>
                <c:formatCode>0.0;;</c:formatCode>
                <c:ptCount val="2"/>
                <c:pt idx="0">
                  <c:v>8.5363051067402349</c:v>
                </c:pt>
                <c:pt idx="1">
                  <c:v>8.5363051067402349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(300)</c:v>
                </c:pt>
                <c:pt idx="1">
                  <c:v>Princess Alexandra Hospital (300)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(300)</c:v>
                </c:pt>
                <c:pt idx="1">
                  <c:v>Princess Alexandra Hospital (300)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(300)</c:v>
                </c:pt>
                <c:pt idx="1">
                  <c:v>Princess Alexandra Hospital (300)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(300)</c:v>
                </c:pt>
                <c:pt idx="1">
                  <c:v>Princess Alexandra Hospital (300)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(300)</c:v>
                </c:pt>
                <c:pt idx="1">
                  <c:v>Princess Alexandra Hospital (300)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1.4636948932597651</c:v>
                </c:pt>
                <c:pt idx="1">
                  <c:v>1.4636948932597651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(356)</c:v>
                </c:pt>
                <c:pt idx="1">
                  <c:v>Princess Alexandra Hospital (356)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(356)</c:v>
                </c:pt>
                <c:pt idx="1">
                  <c:v>Princess Alexandra Hospital (356)</c:v>
                </c:pt>
              </c:strCache>
            </c:strRef>
          </c:cat>
          <c:val>
            <c:numRef>
              <c:f>Sheet1!$E$2:$E$3</c:f>
              <c:numCache>
                <c:formatCode>0.0;;</c:formatCode>
                <c:ptCount val="2"/>
                <c:pt idx="0">
                  <c:v>3.8037747231545982</c:v>
                </c:pt>
                <c:pt idx="1">
                  <c:v>3.8037747231545982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(356)</c:v>
                </c:pt>
                <c:pt idx="1">
                  <c:v>Princess Alexandra Hospital (356)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(356)</c:v>
                </c:pt>
                <c:pt idx="1">
                  <c:v>Princess Alexandra Hospital (356)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(356)</c:v>
                </c:pt>
                <c:pt idx="1">
                  <c:v>Princess Alexandra Hospital (356)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(356)</c:v>
                </c:pt>
                <c:pt idx="1">
                  <c:v>Princess Alexandra Hospital (356)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(356)</c:v>
                </c:pt>
                <c:pt idx="1">
                  <c:v>Princess Alexandra Hospital (356)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6.1962252768454018</c:v>
                </c:pt>
                <c:pt idx="1">
                  <c:v>6.1962252768454018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(419)</c:v>
                </c:pt>
                <c:pt idx="1">
                  <c:v>Princess Alexandra Hospital (419)</c:v>
                </c:pt>
              </c:strCache>
            </c:strRef>
          </c:cat>
          <c:val>
            <c:numRef>
              <c:f>Sheet1!$D$2:$D$3</c:f>
              <c:numCache>
                <c:formatCode>0.0;;</c:formatCode>
                <c:ptCount val="2"/>
                <c:pt idx="0">
                  <c:v>5.5572981909940422</c:v>
                </c:pt>
                <c:pt idx="1">
                  <c:v>5.5572981909940422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(419)</c:v>
                </c:pt>
                <c:pt idx="1">
                  <c:v>Princess Alexandra Hospital (419)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(419)</c:v>
                </c:pt>
                <c:pt idx="1">
                  <c:v>Princess Alexandra Hospital (419)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(419)</c:v>
                </c:pt>
                <c:pt idx="1">
                  <c:v>Princess Alexandra Hospital (419)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(419)</c:v>
                </c:pt>
                <c:pt idx="1">
                  <c:v>Princess Alexandra Hospital (419)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(419)</c:v>
                </c:pt>
                <c:pt idx="1">
                  <c:v>Princess Alexandra Hospital (419)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(419)</c:v>
                </c:pt>
                <c:pt idx="1">
                  <c:v>Princess Alexandra Hospital (419)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4.4427018090059578</c:v>
                </c:pt>
                <c:pt idx="1">
                  <c:v>4.4427018090059578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Princess Alexandra Hospital (427)</c:v>
                </c:pt>
              </c:strCache>
            </c:strRef>
          </c:cat>
          <c:val>
            <c:numRef>
              <c:f>Sheet1!$D$2:$D$3</c:f>
              <c:numCache>
                <c:formatCode>0.0;;</c:formatCode>
                <c:ptCount val="2"/>
                <c:pt idx="0">
                  <c:v>5.5911129814390321</c:v>
                </c:pt>
                <c:pt idx="1">
                  <c:v>5.5911129814390321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Princess Alexandra Hospital (427)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Princess Alexandra Hospital (427)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Princess Alexandra Hospital (427)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Princess Alexandra Hospital (427)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Princess Alexandra Hospital (427)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Princess Alexandra Hospital (427)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4.4088870185609679</c:v>
                </c:pt>
                <c:pt idx="1">
                  <c:v>4.4088870185609679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0.11178035524954666</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0.60731210648719092</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0.16931407470390081</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1.7676148254876214</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0.16931407470390081</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0.60731210648719092</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1.091393559074783</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5.2254997548786468</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(251)</c:v>
                </c:pt>
                <c:pt idx="1">
                  <c:v>Princess Alexandra Hospital (251)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(251)</c:v>
                </c:pt>
                <c:pt idx="1">
                  <c:v>Princess Alexandra Hospital (251)</c:v>
                </c:pt>
              </c:strCache>
            </c:strRef>
          </c:cat>
          <c:val>
            <c:numRef>
              <c:f>Sheet1!$E$2:$E$3</c:f>
              <c:numCache>
                <c:formatCode>0.0;;</c:formatCode>
                <c:ptCount val="2"/>
                <c:pt idx="0">
                  <c:v>7.2422007727102091</c:v>
                </c:pt>
                <c:pt idx="1">
                  <c:v>7.2422007727102091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(251)</c:v>
                </c:pt>
                <c:pt idx="1">
                  <c:v>Princess Alexandra Hospital (251)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(251)</c:v>
                </c:pt>
                <c:pt idx="1">
                  <c:v>Princess Alexandra Hospital (251)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(251)</c:v>
                </c:pt>
                <c:pt idx="1">
                  <c:v>Princess Alexandra Hospital (251)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(251)</c:v>
                </c:pt>
                <c:pt idx="1">
                  <c:v>Princess Alexandra Hospital (251)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(251)</c:v>
                </c:pt>
                <c:pt idx="1">
                  <c:v>Princess Alexandra Hospital (251)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2.7577992272897909</c:v>
                </c:pt>
                <c:pt idx="1">
                  <c:v>2.7577992272897909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(290)</c:v>
                </c:pt>
                <c:pt idx="1">
                  <c:v>Princess Alexandra Hospital (290)</c:v>
                </c:pt>
              </c:strCache>
            </c:strRef>
          </c:cat>
          <c:val>
            <c:numRef>
              <c:f>Sheet1!$D$2:$D$3</c:f>
              <c:numCache>
                <c:formatCode>0.0;;</c:formatCode>
                <c:ptCount val="2"/>
                <c:pt idx="0">
                  <c:v>5.2726591884212954</c:v>
                </c:pt>
                <c:pt idx="1">
                  <c:v>5.2726591884212954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(290)</c:v>
                </c:pt>
                <c:pt idx="1">
                  <c:v>Princess Alexandra Hospital (290)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(290)</c:v>
                </c:pt>
                <c:pt idx="1">
                  <c:v>Princess Alexandra Hospital (290)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(290)</c:v>
                </c:pt>
                <c:pt idx="1">
                  <c:v>Princess Alexandra Hospital (290)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(290)</c:v>
                </c:pt>
                <c:pt idx="1">
                  <c:v>Princess Alexandra Hospital (290)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(290)</c:v>
                </c:pt>
                <c:pt idx="1">
                  <c:v>Princess Alexandra Hospital (290)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(290)</c:v>
                </c:pt>
                <c:pt idx="1">
                  <c:v>Princess Alexandra Hospital (290)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4.7273408115787046</c:v>
                </c:pt>
                <c:pt idx="1">
                  <c:v>4.7273408115787046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Princess Alexandra Hospital (472)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Princess Alexandra Hospital (472)</c:v>
                </c:pt>
              </c:strCache>
            </c:strRef>
          </c:cat>
          <c:val>
            <c:numRef>
              <c:f>Sheet1!$E$2:$E$3</c:f>
              <c:numCache>
                <c:formatCode>0.0;;</c:formatCode>
                <c:ptCount val="2"/>
                <c:pt idx="0">
                  <c:v>8.4048281024271496</c:v>
                </c:pt>
                <c:pt idx="1">
                  <c:v>8.4048281024271496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Princess Alexandra Hospital (472)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Princess Alexandra Hospital (472)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Princess Alexandra Hospital (472)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Princess Alexandra Hospital (472)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Princess Alexandra Hospital (472)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1.5951718975728504</c:v>
                </c:pt>
                <c:pt idx="1">
                  <c:v>1.5951718975728504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Princess Alexandra Hospital (465)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Princess Alexandra Hospital (465)</c:v>
                </c:pt>
              </c:strCache>
            </c:strRef>
          </c:cat>
          <c:val>
            <c:numRef>
              <c:f>Sheet1!$E$2:$E$3</c:f>
              <c:numCache>
                <c:formatCode>0.0;;</c:formatCode>
                <c:ptCount val="2"/>
                <c:pt idx="0">
                  <c:v>8.6461967209635091</c:v>
                </c:pt>
                <c:pt idx="1">
                  <c:v>8.6461967209635091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Princess Alexandra Hospital (465)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Princess Alexandra Hospital (465)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Princess Alexandra Hospital (465)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Princess Alexandra Hospital (465)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Princess Alexandra Hospital (465)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1.3538032790364909</c:v>
                </c:pt>
                <c:pt idx="1">
                  <c:v>1.3538032790364909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Princess Alexandra Hospital (472)</c:v>
                </c:pt>
              </c:strCache>
            </c:strRef>
          </c:cat>
          <c:val>
            <c:numRef>
              <c:f>Sheet1!$D$2:$D$3</c:f>
              <c:numCache>
                <c:formatCode>0.0;;</c:formatCode>
                <c:ptCount val="2"/>
                <c:pt idx="0">
                  <c:v>7.3804835922982273</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Princess Alexandra Hospital (472)</c:v>
                </c:pt>
              </c:strCache>
            </c:strRef>
          </c:cat>
          <c:val>
            <c:numRef>
              <c:f>Sheet1!$E$2:$E$3</c:f>
              <c:numCache>
                <c:formatCode>0.0;;</c:formatCode>
                <c:ptCount val="2"/>
                <c:pt idx="0">
                  <c:v>0</c:v>
                </c:pt>
                <c:pt idx="1">
                  <c:v>7.3804835922982273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Princess Alexandra Hospital (472)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Princess Alexandra Hospital (472)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Princess Alexandra Hospital (472)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Princess Alexandra Hospital (472)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Princess Alexandra Hospital (472)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2.6195164077017727</c:v>
                </c:pt>
                <c:pt idx="1">
                  <c:v>2.6195164077017727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6.8100225634091087</c:v>
                </c:pt>
                <c:pt idx="1">
                  <c:v>5.3025405580591221</c:v>
                </c:pt>
                <c:pt idx="2">
                  <c:v>5.5116593134752492</c:v>
                </c:pt>
                <c:pt idx="3">
                  <c:v>5.5009507886458016</c:v>
                </c:pt>
                <c:pt idx="4">
                  <c:v>5.2254997548786468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5.806257085675492</c:v>
                </c:pt>
                <c:pt idx="1">
                  <c:v>5.4843556321313809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8.0314647675857742</c:v>
                </c:pt>
                <c:pt idx="1">
                  <c:v>7.8252737763081148</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8.3527889900248429</c:v>
                </c:pt>
                <c:pt idx="1">
                  <c:v>7.317458000301631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8.6281640007967635</c:v>
                </c:pt>
                <c:pt idx="1">
                  <c:v>8.618351143483908</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0.47642336664030438</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0.14392478187364599</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1.5025542243893897</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0.1439247818736451</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0.51624333421927204</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0.17363640735959862</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6.2655769188341832</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2.7416750479989558</c:v>
                </c:pt>
                <c:pt idx="1">
                  <c:v>2.844006479923217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6.259781629812033</c:v>
                </c:pt>
                <c:pt idx="1">
                  <c:v>6.738293808123986</c:v>
                </c:pt>
                <c:pt idx="2">
                  <c:v>6.4239162084661929</c:v>
                </c:pt>
                <c:pt idx="3">
                  <c:v>6.0531596186619137</c:v>
                </c:pt>
                <c:pt idx="4">
                  <c:v>6.3968578025284764</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9.1286110059169143</c:v>
                </c:pt>
                <c:pt idx="1">
                  <c:v>8.876867003659525</c:v>
                </c:pt>
                <c:pt idx="2">
                  <c:v>8.7345566033091639</c:v>
                </c:pt>
                <c:pt idx="3">
                  <c:v>8.6385000086946402</c:v>
                </c:pt>
                <c:pt idx="4">
                  <c:v>8.4605221935966615</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8.1371445319129023</c:v>
                </c:pt>
                <c:pt idx="1">
                  <c:v>7.6327288961748243</c:v>
                </c:pt>
                <c:pt idx="2">
                  <c:v>7.6122850857643698</c:v>
                </c:pt>
                <c:pt idx="3">
                  <c:v>7.4234128419999701</c:v>
                </c:pt>
                <c:pt idx="4">
                  <c:v>7.1218052490378962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8.3990456716471247</c:v>
                </c:pt>
                <c:pt idx="1">
                  <c:v>7.7436129415767674</c:v>
                </c:pt>
                <c:pt idx="2">
                  <c:v>7.6112295744732421</c:v>
                </c:pt>
                <c:pt idx="3">
                  <c:v>7.7400336944005979</c:v>
                </c:pt>
                <c:pt idx="4">
                  <c:v>7.5568815691679863</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9.3710291738843967</c:v>
                </c:pt>
                <c:pt idx="1">
                  <c:v>9.0694333550698403</c:v>
                </c:pt>
                <c:pt idx="2">
                  <c:v>9.1629771449669466</c:v>
                </c:pt>
                <c:pt idx="3">
                  <c:v>9.3282677558148706</c:v>
                </c:pt>
                <c:pt idx="4">
                  <c:v>9.2178391738433145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8.4124655605830405</c:v>
                </c:pt>
                <c:pt idx="1">
                  <c:v>8.1881261480314809</c:v>
                </c:pt>
                <c:pt idx="2">
                  <c:v>8.0579634080162865</c:v>
                </c:pt>
                <c:pt idx="3">
                  <c:v>8.0640344541916882</c:v>
                </c:pt>
                <c:pt idx="4">
                  <c:v>8.0611102195818347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8.8812333251203182</c:v>
                </c:pt>
                <c:pt idx="1">
                  <c:v>8.8013298209733417</c:v>
                </c:pt>
                <c:pt idx="2">
                  <c:v>8.5028948465346055</c:v>
                </c:pt>
                <c:pt idx="3">
                  <c:v>8.6118087723461958</c:v>
                </c:pt>
                <c:pt idx="4">
                  <c:v>8.4391465471528946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8.1879016205939301</c:v>
                </c:pt>
                <c:pt idx="1">
                  <c:v>8.1871795237728602</c:v>
                </c:pt>
                <c:pt idx="2">
                  <c:v>8.2301808436651687</c:v>
                </c:pt>
                <c:pt idx="3">
                  <c:v>8.2681412851133391</c:v>
                </c:pt>
                <c:pt idx="4">
                  <c:v>8.0691602976949088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8.5561285364473783</c:v>
                </c:pt>
                <c:pt idx="1">
                  <c:v>8.1971896459396074</c:v>
                </c:pt>
                <c:pt idx="2">
                  <c:v>8.0449393083201226</c:v>
                </c:pt>
                <c:pt idx="3">
                  <c:v>8.1767058893028519</c:v>
                </c:pt>
                <c:pt idx="4">
                  <c:v>7.9002580846058983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0.69071454061866966</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0.1942227180154239</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2.027657514066405</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0.1942227180154239</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0.69665683855222404</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0.18099436476488506</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5.2646142269573089</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8.9198045294676405</c:v>
                </c:pt>
                <c:pt idx="1">
                  <c:v>8.6549425470950911</c:v>
                </c:pt>
                <c:pt idx="2">
                  <c:v>8.5232540083653436</c:v>
                </c:pt>
                <c:pt idx="3">
                  <c:v>8.5625356485282662</c:v>
                </c:pt>
                <c:pt idx="4">
                  <c:v>8.2581166956667627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8.2766359804160512</c:v>
                </c:pt>
                <c:pt idx="1">
                  <c:v>8.1351337735123188</c:v>
                </c:pt>
                <c:pt idx="2">
                  <c:v>8.2488178342535594</c:v>
                </c:pt>
                <c:pt idx="3">
                  <c:v>8.2263600099366823</c:v>
                </c:pt>
                <c:pt idx="4">
                  <c:v>7.9770303516665413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7.5683993341356164</c:v>
                </c:pt>
                <c:pt idx="1">
                  <c:v>6.5062977236279593</c:v>
                </c:pt>
                <c:pt idx="2">
                  <c:v>6.3966307840514824</c:v>
                </c:pt>
                <c:pt idx="3">
                  <c:v>6.4997048926503762</c:v>
                </c:pt>
                <c:pt idx="4">
                  <c:v>6.4395183806399938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7.9226645170007721</c:v>
                </c:pt>
                <c:pt idx="1">
                  <c:v>7.5367615856590939</c:v>
                </c:pt>
                <c:pt idx="2">
                  <c:v>7.1831558152462787</c:v>
                </c:pt>
                <c:pt idx="3">
                  <c:v>7.303278671276388</c:v>
                </c:pt>
                <c:pt idx="4">
                  <c:v>6.8184576030304598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6.729190796639017</c:v>
                </c:pt>
                <c:pt idx="1">
                  <c:v>6.4272076817622557</c:v>
                </c:pt>
                <c:pt idx="2">
                  <c:v>6.3775373339682346</c:v>
                </c:pt>
                <c:pt idx="3">
                  <c:v>6.6123154896186014</c:v>
                </c:pt>
                <c:pt idx="4">
                  <c:v>6.2976946031922143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8.5747473237782348</c:v>
                </c:pt>
                <c:pt idx="1">
                  <c:v>8.4612977075245652</c:v>
                </c:pt>
                <c:pt idx="2">
                  <c:v>8.1295872968109855</c:v>
                </c:pt>
                <c:pt idx="3">
                  <c:v>8.4775472123731852</c:v>
                </c:pt>
                <c:pt idx="4">
                  <c:v>8.318480652614797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7.6503007529251086</c:v>
                </c:pt>
                <c:pt idx="1">
                  <c:v>7.0304327125541919</c:v>
                </c:pt>
                <c:pt idx="2">
                  <c:v>6.9767356465605133</c:v>
                </c:pt>
                <c:pt idx="3">
                  <c:v>7.215237716119077</c:v>
                </c:pt>
                <c:pt idx="4">
                  <c:v>6.5968494875881278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9.4172957672472162</c:v>
                </c:pt>
                <c:pt idx="1">
                  <c:v>9.1416114220612368</c:v>
                </c:pt>
                <c:pt idx="2">
                  <c:v>9.3579534430838418</c:v>
                </c:pt>
                <c:pt idx="3">
                  <c:v>9.4569893374470784</c:v>
                </c:pt>
                <c:pt idx="4">
                  <c:v>9.2988931842428588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8.721645101558634</c:v>
                </c:pt>
                <c:pt idx="1">
                  <c:v>8.3712228541758211</c:v>
                </c:pt>
                <c:pt idx="2">
                  <c:v>8.5031404074673471</c:v>
                </c:pt>
                <c:pt idx="3">
                  <c:v>8.5041726385640448</c:v>
                </c:pt>
                <c:pt idx="4">
                  <c:v>8.0004921712231027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8.0543516050826955</c:v>
                </c:pt>
                <c:pt idx="1">
                  <c:v>7.3936474977053681</c:v>
                </c:pt>
                <c:pt idx="2">
                  <c:v>7.5374032251514258</c:v>
                </c:pt>
                <c:pt idx="3">
                  <c:v>7.6676153134523082</c:v>
                </c:pt>
                <c:pt idx="4">
                  <c:v>7.2840857234802634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Mid and South Essex NHS Foundation Trust</c:v>
                </c:pt>
                <c:pt idx="2">
                  <c:v>Norfolk and Norwich University Hospitals NHS Foundation Trust</c:v>
                </c:pt>
                <c:pt idx="3">
                  <c:v>The Queen Elizabeth Hospital, King's Lynn, NHS Foundation Trust</c:v>
                </c:pt>
                <c:pt idx="4">
                  <c:v>Milton Keynes University Hospital NHS Foundation Trust</c:v>
                </c:pt>
              </c:strCache>
            </c:strRef>
          </c:cat>
          <c:val>
            <c:numRef>
              <c:f>Sheet1!$B$2:$B$6</c:f>
              <c:numCache>
                <c:formatCode>0.0</c:formatCode>
                <c:ptCount val="5"/>
                <c:pt idx="0">
                  <c:v>6.7066892897533412</c:v>
                </c:pt>
                <c:pt idx="1">
                  <c:v>6.8537726213720536</c:v>
                </c:pt>
                <c:pt idx="2">
                  <c:v>7.0184764172064309</c:v>
                </c:pt>
                <c:pt idx="3">
                  <c:v>7.0894613146908307</c:v>
                </c:pt>
                <c:pt idx="4">
                  <c:v>7.1099686121338612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Mid and South Essex NHS Foundation Trust</c:v>
                </c:pt>
                <c:pt idx="2">
                  <c:v>Norfolk and Norwich University Hospitals NHS Foundation Trust</c:v>
                </c:pt>
                <c:pt idx="3">
                  <c:v>The Queen Elizabeth Hospital, King's Lynn, NHS Foundation Trust</c:v>
                </c:pt>
                <c:pt idx="4">
                  <c:v>Milton Keynes University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6.6240968360929759</c:v>
                </c:pt>
                <c:pt idx="1">
                  <c:v>6.3144650637956143</c:v>
                </c:pt>
                <c:pt idx="2">
                  <c:v>6.1772198089347601</c:v>
                </c:pt>
                <c:pt idx="3">
                  <c:v>6.1568720181462329</c:v>
                </c:pt>
                <c:pt idx="4">
                  <c:v>5.8315680556282876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5.036550231942643</c:v>
                </c:pt>
                <c:pt idx="1">
                  <c:v>4.7379843787639748</c:v>
                </c:pt>
                <c:pt idx="2">
                  <c:v>4.6159418750338439</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8.6324715625520696</c:v>
                </c:pt>
                <c:pt idx="1">
                  <c:v>7.5296332194397539</c:v>
                </c:pt>
                <c:pt idx="2">
                  <c:v>8.0893371132217933</c:v>
                </c:pt>
                <c:pt idx="3">
                  <c:v>7.9811224155970359</c:v>
                </c:pt>
                <c:pt idx="4">
                  <c:v>7.4480346158954864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7.0021786646650561</c:v>
                </c:pt>
                <c:pt idx="1">
                  <c:v>6.3553205673099784</c:v>
                </c:pt>
                <c:pt idx="2">
                  <c:v>6.2361957566083364</c:v>
                </c:pt>
                <c:pt idx="3">
                  <c:v>5.8944737859200584</c:v>
                </c:pt>
                <c:pt idx="4">
                  <c:v>6.0641677648425318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6.7500717409850299</c:v>
                </c:pt>
                <c:pt idx="1">
                  <c:v>7.3124717160710873</c:v>
                </c:pt>
                <c:pt idx="2">
                  <c:v>7.3169616019922383</c:v>
                </c:pt>
                <c:pt idx="3">
                  <c:v>7.0578812716989816</c:v>
                </c:pt>
                <c:pt idx="4">
                  <c:v>6.9091014217739346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8.6127904999490603</c:v>
                </c:pt>
                <c:pt idx="1">
                  <c:v>8.6550488963768952</c:v>
                </c:pt>
                <c:pt idx="2">
                  <c:v>8.6243009705158915</c:v>
                </c:pt>
                <c:pt idx="3">
                  <c:v>8.5363051067402349</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4.4717667404670207</c:v>
                </c:pt>
                <c:pt idx="1">
                  <c:v>4.0441832012241514</c:v>
                </c:pt>
                <c:pt idx="2">
                  <c:v>4.0374223194701822</c:v>
                </c:pt>
                <c:pt idx="3">
                  <c:v>3.9063987648565002</c:v>
                </c:pt>
                <c:pt idx="4">
                  <c:v>3.8037747231545982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6.405462847519396</c:v>
                </c:pt>
                <c:pt idx="1">
                  <c:v>6.0130695023609917</c:v>
                </c:pt>
                <c:pt idx="2">
                  <c:v>5.8400006621653002</c:v>
                </c:pt>
                <c:pt idx="3">
                  <c:v>5.6334624722400433</c:v>
                </c:pt>
                <c:pt idx="4">
                  <c:v>5.5572981909940422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7.0860535262066371</c:v>
                </c:pt>
                <c:pt idx="1">
                  <c:v>6.3334384967363837</c:v>
                </c:pt>
                <c:pt idx="2">
                  <c:v>5.708328948941201</c:v>
                </c:pt>
                <c:pt idx="3">
                  <c:v>6.1267244924990978</c:v>
                </c:pt>
                <c:pt idx="4">
                  <c:v>5.5911129814390321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8.1975318193774651</c:v>
                </c:pt>
                <c:pt idx="1">
                  <c:v>7.4761783877457244</c:v>
                </c:pt>
                <c:pt idx="2">
                  <c:v>7.5767035915126293</c:v>
                </c:pt>
                <c:pt idx="3">
                  <c:v>7.2412509818710253</c:v>
                </c:pt>
                <c:pt idx="4">
                  <c:v>7.2422007727102091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James Paget University Hospitals NHS Foundation Trust</c:v>
                </c:pt>
                <c:pt idx="2">
                  <c:v>North West Anglia NHS Foundation Trust</c:v>
                </c:pt>
                <c:pt idx="3">
                  <c:v>East Suffolk and North Essex NHS Foundation Trust</c:v>
                </c:pt>
                <c:pt idx="4">
                  <c:v>Bedfordshire Hospitals NHS Foundation Trust</c:v>
                </c:pt>
              </c:strCache>
            </c:strRef>
          </c:cat>
          <c:val>
            <c:numRef>
              <c:f>Sheet1!$B$2:$B$6</c:f>
              <c:numCache>
                <c:formatCode>0.0</c:formatCode>
                <c:ptCount val="5"/>
                <c:pt idx="0">
                  <c:v>8.7892133045872445</c:v>
                </c:pt>
                <c:pt idx="1">
                  <c:v>7.4321298237310716</c:v>
                </c:pt>
                <c:pt idx="2">
                  <c:v>7.4137062886853133</c:v>
                </c:pt>
                <c:pt idx="3">
                  <c:v>7.2469451932078686</c:v>
                </c:pt>
                <c:pt idx="4">
                  <c:v>7.2231097874423478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James Paget University Hospitals NHS Foundation Trust</c:v>
                </c:pt>
                <c:pt idx="2">
                  <c:v>North West Anglia NHS Foundation Trust</c:v>
                </c:pt>
                <c:pt idx="3">
                  <c:v>East Suffolk and North Essex NHS Foundation Trust</c:v>
                </c:pt>
                <c:pt idx="4">
                  <c:v>Bedfordshire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8.6126478274198863</c:v>
                </c:pt>
                <c:pt idx="1">
                  <c:v>8.4048281024271496</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9.0412831360481647</c:v>
                </c:pt>
                <c:pt idx="1">
                  <c:v>8.6265341057487603</c:v>
                </c:pt>
                <c:pt idx="2">
                  <c:v>8.607536713410445</c:v>
                </c:pt>
                <c:pt idx="3">
                  <c:v>8.8535803866853158</c:v>
                </c:pt>
                <c:pt idx="4">
                  <c:v>8.6461967209635091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8.0727024357543531</c:v>
                </c:pt>
                <c:pt idx="1">
                  <c:v>7.5364425249303961</c:v>
                </c:pt>
                <c:pt idx="2">
                  <c:v>7.3537028837797802</c:v>
                </c:pt>
                <c:pt idx="3">
                  <c:v>7.5076725785916443</c:v>
                </c:pt>
                <c:pt idx="4">
                  <c:v>7.3804835922982273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6.7066892897533412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0.85307017543859653</c:v>
                </c:pt>
                <c:pt idx="1">
                  <c:v>0.14692982456140349</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0.34003258420755733</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0.10903454320823203</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1.1383051019366954</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0.10903454320823158</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0.39109565008971003</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1.2928839712039242</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2.844006479923217</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0.24183678147095833</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0.2369881827071012</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6.6070533490439232E-2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0.68976695959753087</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6.6070533490439232E-2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5.7339861825713712E-3</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8.618351143483908</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0.12280234732315876</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0.33543262961760867</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9.35161092666279E-2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0.97629486178683589</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9.3516109266627012E-2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0.33543262961760867</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1.0924111700362005E-2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7.317458000301631</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6.1303686626267506E-2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0.29108841108717787</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8.1153272681044442E-2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0.84722860860041749</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8.1153272681044442E-2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0.29108841108717876</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0.31822273590379524</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7.8252737763081148</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6.6621965722369225E-2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0.15781462514052524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1.6475622098458382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0.15781462514052613</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0.56606476807193573</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1.3290941548679829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5.4843556321313809</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0.25905813659928789</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7.5383982050659881E-2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0.78699803610580332</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7.5383982050659881E-2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0.27039456120020233</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0.21837691202171428</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8.4605221935966615</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0.31502589644168211</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0.17965322574468168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1.8755540898080874</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0.17965322574468168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0.64439757388762064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0.67844164748189151</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6.3968578025284764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West Suffolk NHS Foundation Trust</c:v>
                </c:pt>
                <c:pt idx="3">
                  <c:v>Mid and South Essex NHS Foundation Trust</c:v>
                </c:pt>
                <c:pt idx="4">
                  <c:v>East Suffolk and North Essex NHS Foundation Trust</c:v>
                </c:pt>
              </c:strCache>
            </c:strRef>
          </c:cat>
          <c:val>
            <c:numRef>
              <c:f>Sheet1!$B$2:$B$6</c:f>
              <c:numCache>
                <c:formatCode>0.0</c:formatCode>
                <c:ptCount val="5"/>
                <c:pt idx="0">
                  <c:v>7.1760018735335098</c:v>
                </c:pt>
                <c:pt idx="1">
                  <c:v>7.3198275813405278</c:v>
                </c:pt>
                <c:pt idx="2">
                  <c:v>7.6274109505687928</c:v>
                </c:pt>
                <c:pt idx="3">
                  <c:v>7.6744116624242924</c:v>
                </c:pt>
                <c:pt idx="4">
                  <c:v>7.7030211295856983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West Suffolk NHS Foundation Trust</c:v>
                </c:pt>
                <c:pt idx="3">
                  <c:v>Mid and South Essex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North West Anglia NHS Foundation Trust</c:v>
                </c:pt>
                <c:pt idx="2">
                  <c:v>James Paget University Hospitals NHS Foundation Trust</c:v>
                </c:pt>
                <c:pt idx="3">
                  <c:v>Norfolk and Norwich University Hospitals NHS Foundation Trust</c:v>
                </c:pt>
                <c:pt idx="4">
                  <c:v>Bedfordshire Hospitals NHS Foundation Trust</c:v>
                </c:pt>
              </c:strCache>
            </c:strRef>
          </c:cat>
          <c:val>
            <c:numRef>
              <c:f>Sheet1!$B$2:$B$6</c:f>
              <c:numCache>
                <c:formatCode>0.0</c:formatCode>
                <c:ptCount val="5"/>
                <c:pt idx="0">
                  <c:v>8.9369512026119153</c:v>
                </c:pt>
                <c:pt idx="1">
                  <c:v>8.064710826510094</c:v>
                </c:pt>
                <c:pt idx="2">
                  <c:v>8.0579972687765231</c:v>
                </c:pt>
                <c:pt idx="3">
                  <c:v>7.8861345667161364</c:v>
                </c:pt>
                <c:pt idx="4">
                  <c:v>7.8309161023173557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North West Anglia NHS Foundation Trust</c:v>
                </c:pt>
                <c:pt idx="2">
                  <c:v>James Paget University Hospitals NHS Foundation Trust</c:v>
                </c:pt>
                <c:pt idx="3">
                  <c:v>Norfolk and Norwich University Hospitals NHS Foundation Trust</c:v>
                </c:pt>
                <c:pt idx="4">
                  <c:v>Bedfordshire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7.1760018735335098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5.0314465408805041E-2</c:v>
                </c:pt>
                <c:pt idx="1">
                  <c:v>5.8700209643605873E-2</c:v>
                </c:pt>
                <c:pt idx="2">
                  <c:v>0.230607966457023</c:v>
                </c:pt>
                <c:pt idx="3">
                  <c:v>0.660377358490566</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0.18787475879238258</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5.5701451767220078E-2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0.58151522321525206</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5.5701451767220078E-2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0.12467535547380137</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9.2178391738433145</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0.59665264862294265</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0.17850456807165482</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1.8635622672983496</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0.17850456807165571</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0.640277457398442</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0.40456112077766981</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5.2545270882993131</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0.47283321608086126</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0.1372194372670954</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1.4325513817003275</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0.13721943726709362</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0.49219195535518168</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4.1094369269879749E-2</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6.7289562873190389</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0.48484257199011083</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0.33248764167982081</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9.2695068647850931E-2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0.96772331466286232</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9.2695068647850931E-2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0.33248764167982081</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0.53985946957331521</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7.5568815691679863</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0.25694920627013396</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0.11511153122318163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1.2017479913026321</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0.11511153122318163</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0.41289317872937303</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0.39206037612307654</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7.1218052490378962</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Bedfordshire Hospitals NHS Foundation Trust</c:v>
                </c:pt>
                <c:pt idx="2">
                  <c:v>East and North Hertfordshire NHS Trust</c:v>
                </c:pt>
                <c:pt idx="3">
                  <c:v>The Queen Elizabeth Hospital, King's Lynn, NHS Foundation Trust</c:v>
                </c:pt>
                <c:pt idx="4">
                  <c:v>East Suffolk and North Essex NHS Foundation Trust</c:v>
                </c:pt>
              </c:strCache>
            </c:strRef>
          </c:cat>
          <c:val>
            <c:numRef>
              <c:f>Sheet1!$B$2:$B$6</c:f>
              <c:numCache>
                <c:formatCode>0.0</c:formatCode>
                <c:ptCount val="5"/>
                <c:pt idx="0">
                  <c:v>8.1898056881432115</c:v>
                </c:pt>
                <c:pt idx="1">
                  <c:v>8.4543084860930549</c:v>
                </c:pt>
                <c:pt idx="2">
                  <c:v>8.4747551915266417</c:v>
                </c:pt>
                <c:pt idx="3">
                  <c:v>8.4844226442028141</c:v>
                </c:pt>
                <c:pt idx="4">
                  <c:v>8.4861431696493188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Bedfordshire Hospitals NHS Foundation Trust</c:v>
                </c:pt>
                <c:pt idx="2">
                  <c:v>East and North Hertfordshire NHS Trust</c:v>
                </c:pt>
                <c:pt idx="3">
                  <c:v>The Queen Elizabeth Hospital, King's Lynn,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Norfolk and Norwich University Hospitals NHS Foundation Trust</c:v>
                </c:pt>
                <c:pt idx="3">
                  <c:v>Cambridge University Hospitals NHS Foundation Trust</c:v>
                </c:pt>
                <c:pt idx="4">
                  <c:v>James Paget University Hospitals NHS Foundation Trust</c:v>
                </c:pt>
              </c:strCache>
            </c:strRef>
          </c:cat>
          <c:val>
            <c:numRef>
              <c:f>Sheet1!$B$2:$B$6</c:f>
              <c:numCache>
                <c:formatCode>0.0</c:formatCode>
                <c:ptCount val="5"/>
                <c:pt idx="0">
                  <c:v>9.3038367444530312</c:v>
                </c:pt>
                <c:pt idx="1">
                  <c:v>8.9426274655908813</c:v>
                </c:pt>
                <c:pt idx="2">
                  <c:v>8.9101100379958691</c:v>
                </c:pt>
                <c:pt idx="3">
                  <c:v>8.9031483665714592</c:v>
                </c:pt>
                <c:pt idx="4">
                  <c:v>8.7771724738262478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Norfolk and Norwich University Hospitals NHS Foundation Trust</c:v>
                </c:pt>
                <c:pt idx="3">
                  <c:v>Cambridge University Hospitals NHS Foundation Trust</c:v>
                </c:pt>
                <c:pt idx="4">
                  <c:v>James Paget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8.1898056881432115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0.18182173743479169</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7.7098888141957644E-2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0.80490141145481431</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7.7098888141957644E-2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0.27654575230793554</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0.12300922307265161</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8.0691602976949088</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0.1915123433696202</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6.5701100639831367E-2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0.68591013325333705</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6.5701100639831367E-2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0.23566306521109759</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0.10776999509576868</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8.4391465471528946</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0.90775681341719083</c:v>
                </c:pt>
                <c:pt idx="1">
                  <c:v>4.1928721174004204E-3</c:v>
                </c:pt>
                <c:pt idx="2">
                  <c:v>1.0482180293501051E-2</c:v>
                </c:pt>
                <c:pt idx="3">
                  <c:v>1.6771488469601682E-2</c:v>
                </c:pt>
                <c:pt idx="4">
                  <c:v>0</c:v>
                </c:pt>
                <c:pt idx="5">
                  <c:v>6.0796645702306078E-2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0.23843411014598725</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7.479268891561297E-2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0.78082501999034548</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7.479268891561297E-2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0.26827365376810697</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0.36516468926548917</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8.0611102195818347</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The Queen Elizabeth Hospital, King's Lynn, NHS Foundation Trust</c:v>
                </c:pt>
                <c:pt idx="3">
                  <c:v>East Suffolk and North Essex NHS Foundation Trust</c:v>
                </c:pt>
                <c:pt idx="4">
                  <c:v>Cambridge University Hospitals NHS Foundation Trust</c:v>
                </c:pt>
              </c:strCache>
            </c:strRef>
          </c:cat>
          <c:val>
            <c:numRef>
              <c:f>Sheet1!$B$2:$B$6</c:f>
              <c:numCache>
                <c:formatCode>0.0</c:formatCode>
                <c:ptCount val="5"/>
                <c:pt idx="0">
                  <c:v>7.6437308781447992</c:v>
                </c:pt>
                <c:pt idx="1">
                  <c:v>8.1099749397455536</c:v>
                </c:pt>
                <c:pt idx="2">
                  <c:v>8.1271761056660612</c:v>
                </c:pt>
                <c:pt idx="3">
                  <c:v>8.1636303859653907</c:v>
                </c:pt>
                <c:pt idx="4">
                  <c:v>8.2195631645833025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The Queen Elizabeth Hospital, King's Lynn, NHS Foundation Trust</c:v>
                </c:pt>
                <c:pt idx="3">
                  <c:v>East Suffolk and North Essex NHS Foundation Trust</c:v>
                </c:pt>
                <c:pt idx="4">
                  <c:v>Cambridge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Norfolk and Norwich University Hospitals NHS Foundation Trust</c:v>
                </c:pt>
              </c:strCache>
            </c:strRef>
          </c:cat>
          <c:val>
            <c:numRef>
              <c:f>Sheet1!$B$2:$B$6</c:f>
              <c:numCache>
                <c:formatCode>0.0</c:formatCode>
                <c:ptCount val="5"/>
                <c:pt idx="0">
                  <c:v>9.1993805435512606</c:v>
                </c:pt>
                <c:pt idx="1">
                  <c:v>8.5439593753994671</c:v>
                </c:pt>
                <c:pt idx="2">
                  <c:v>8.471474551230127</c:v>
                </c:pt>
                <c:pt idx="3">
                  <c:v>8.4045098671125107</c:v>
                </c:pt>
                <c:pt idx="4">
                  <c:v>8.3878738286101981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0.22979770646914943</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0.37882891806604579</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0.10561467003257619</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1.1026021130555286</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0.10561467003257441</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0.37882891806604668</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0.76132040394249678</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6.4395183806399938</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6.7424871450366908E-2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0.2932345394238336</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8.1751597215719229E-2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0.85347503152653914</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8.1751597215719229E-2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0.2932345394238336</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8.1310988173187937E-2</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7.9770303516665413</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5.8919167250165216E-2</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0.21747691368863897</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6.0630937564603471E-2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0.63297835286186199</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6.0630937564603471E-2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0.21747691368863897</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0.31915652792582705</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8.2581166956667627</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2.3497304206797409E-2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0.26139739672671958</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7.2875639862989061E-2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0.7608113009151154</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7.2875639862989061E-2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0.26139739672671958</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0.36579429576589106</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7.9002580846058983</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The Queen Elizabeth Hospital, King's Lynn, NHS Foundation Trust</c:v>
                </c:pt>
                <c:pt idx="3">
                  <c:v>Bedfordshire Hospitals NHS Foundation Trust</c:v>
                </c:pt>
                <c:pt idx="4">
                  <c:v>East Suffolk and North Essex NHS Foundation Trust</c:v>
                </c:pt>
              </c:strCache>
            </c:strRef>
          </c:cat>
          <c:val>
            <c:numRef>
              <c:f>Sheet1!$B$2:$B$6</c:f>
              <c:numCache>
                <c:formatCode>0.0</c:formatCode>
                <c:ptCount val="5"/>
                <c:pt idx="0">
                  <c:v>7.51642191791026</c:v>
                </c:pt>
                <c:pt idx="1">
                  <c:v>7.9289070799818644</c:v>
                </c:pt>
                <c:pt idx="2">
                  <c:v>7.9870152688325211</c:v>
                </c:pt>
                <c:pt idx="3">
                  <c:v>8.0225998589033019</c:v>
                </c:pt>
                <c:pt idx="4">
                  <c:v>8.0799282294420021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The Queen Elizabeth Hospital, King's Lynn, NHS Foundation Trust</c:v>
                </c:pt>
                <c:pt idx="3">
                  <c:v>Bedfordshire Hospitals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Milton Keynes University Hospital NHS Foundation Trust</c:v>
                </c:pt>
              </c:strCache>
            </c:strRef>
          </c:cat>
          <c:val>
            <c:numRef>
              <c:f>Sheet1!$B$2:$B$6</c:f>
              <c:numCache>
                <c:formatCode>0.0</c:formatCode>
                <c:ptCount val="5"/>
                <c:pt idx="0">
                  <c:v>8.9357260714772799</c:v>
                </c:pt>
                <c:pt idx="1">
                  <c:v>8.4059214326734413</c:v>
                </c:pt>
                <c:pt idx="2">
                  <c:v>8.3787752787746062</c:v>
                </c:pt>
                <c:pt idx="3">
                  <c:v>8.2077401474490195</c:v>
                </c:pt>
                <c:pt idx="4">
                  <c:v>8.1683049934450462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Milton Keynes University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0.26226012793176973</c:v>
                </c:pt>
                <c:pt idx="1">
                  <c:v>1.066098081023454E-2</c:v>
                </c:pt>
                <c:pt idx="2">
                  <c:v>0.68656716417910446</c:v>
                </c:pt>
                <c:pt idx="3">
                  <c:v>4.2643923240938157E-3</c:v>
                </c:pt>
                <c:pt idx="4">
                  <c:v>4.2643923240938157E-3</c:v>
                </c:pt>
                <c:pt idx="5">
                  <c:v>2.1321961620469078E-3</c:v>
                </c:pt>
                <c:pt idx="6">
                  <c:v>0</c:v>
                </c:pt>
                <c:pt idx="7">
                  <c:v>1.066098081023454E-2</c:v>
                </c:pt>
                <c:pt idx="8">
                  <c:v>1.918976545842218E-2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0.19392696734179626</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0.33803823309449932</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9.4242532035123006E-2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0.98387861202974491</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9.4242532035123006E-2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0.33803823309449932</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0.6084794791432877</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6.5968494875881278</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0.17653097458630462</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6.5082894959692439E-2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0.67945615400013537</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6.5082894959692439E-2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0.23344562525813473</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0.26234984875297762</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8.318480652614797</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0.1297791559391257</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0.2763953087408666</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7.7056945600253002E-2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0.80446353729305908</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7.705694560025389E-2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0.2763953087408666</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0.55110914424080448</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6.2976946031922143</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0.11148048443668479</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0.29262831501779019</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8.1582586383767364E-2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0.8517105825121849</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8.1582586383767364E-2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0.29262831501779019</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0.54514293518652046</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6.8184576030304598</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0.27178139206963081</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0.25365658807003921</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7.0717560283861225E-2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0.73828125747179385</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7.0717560283862113E-2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0.25365658807003832</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0.61964283051553615</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7.2840857234802634</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0.22373287193324032</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0.22056338532123831</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6.1491422779686999E-2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0.64196169595341956</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6.1491422779686999E-2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0.22056338532123831</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0.25415974081190562</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8.0004921712231027</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9.2897185369462676E-3</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0.14800598317208014</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4.126296153780018E-2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0.4307794416104862</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4.126296153780018E-2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0.14800598317208014</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3.7506592486126422E-2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9.2988931842428588</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c:v>
                </c:pt>
                <c:pt idx="4" formatCode="0">
                  <c:v>2</c:v>
                </c:pt>
                <c:pt idx="5" formatCode="0">
                  <c:v>26</c:v>
                </c:pt>
                <c:pt idx="6" formatCode="0">
                  <c:v>14</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8.1878459092748805</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8.0412564570117393</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Bedfordshire Hospitals NHS Foundation Trust</c:v>
                </c:pt>
                <c:pt idx="2">
                  <c:v>East and North Hertfordshire NHS Trust</c:v>
                </c:pt>
                <c:pt idx="3">
                  <c:v>Milton Keynes University Hospital NHS Foundation Trust</c:v>
                </c:pt>
                <c:pt idx="4">
                  <c:v>James Paget University Hospitals NHS Foundation Trust</c:v>
                </c:pt>
              </c:strCache>
            </c:strRef>
          </c:cat>
          <c:val>
            <c:numRef>
              <c:f>Sheet1!$B$2:$B$6</c:f>
              <c:numCache>
                <c:formatCode>0.0</c:formatCode>
                <c:ptCount val="5"/>
                <c:pt idx="0">
                  <c:v>5.832523519666112</c:v>
                </c:pt>
                <c:pt idx="1">
                  <c:v>6.3324752145276451</c:v>
                </c:pt>
                <c:pt idx="2">
                  <c:v>6.386648005480378</c:v>
                </c:pt>
                <c:pt idx="3">
                  <c:v>6.4817308719187592</c:v>
                </c:pt>
                <c:pt idx="4">
                  <c:v>6.6101344060037892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Bedfordshire Hospitals NHS Foundation Trust</c:v>
                </c:pt>
                <c:pt idx="2">
                  <c:v>East and North Hertfordshire NHS Trust</c:v>
                </c:pt>
                <c:pt idx="3">
                  <c:v>Milton Keynes University Hospital NHS Foundation Trust</c:v>
                </c:pt>
                <c:pt idx="4">
                  <c:v>James Paget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Hertfordshire Teaching Hospitals NHS Trust</c:v>
                </c:pt>
                <c:pt idx="2">
                  <c:v>West Suffolk NHS Foundation Trust</c:v>
                </c:pt>
                <c:pt idx="3">
                  <c:v>The Queen Elizabeth Hospital, King's Lynn, NHS Foundation Trust</c:v>
                </c:pt>
                <c:pt idx="4">
                  <c:v>East Suffolk and North Essex NHS Foundation Trust</c:v>
                </c:pt>
              </c:strCache>
            </c:strRef>
          </c:cat>
          <c:val>
            <c:numRef>
              <c:f>Sheet1!$B$2:$B$6</c:f>
              <c:numCache>
                <c:formatCode>0.0</c:formatCode>
                <c:ptCount val="5"/>
                <c:pt idx="0">
                  <c:v>8.9265613702048849</c:v>
                </c:pt>
                <c:pt idx="1">
                  <c:v>7.5879287846994554</c:v>
                </c:pt>
                <c:pt idx="2">
                  <c:v>7.3622368087874488</c:v>
                </c:pt>
                <c:pt idx="3">
                  <c:v>7.2024398297810874</c:v>
                </c:pt>
                <c:pt idx="4">
                  <c:v>7.1373253049970034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Hertfordshire Teaching Hospitals NHS Trust</c:v>
                </c:pt>
                <c:pt idx="2">
                  <c:v>West Suffolk NHS Foundation Trust</c:v>
                </c:pt>
                <c:pt idx="3">
                  <c:v>The Queen Elizabeth Hospital, King's Lynn,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1.1776946511170117E-2</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0.65384060538257049</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0.18228587232440585</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1.90303854514781</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0.18228587232440319</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0.65384060538257138</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0.1104980052773108</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5.9638048532058852</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0.19969314837689378</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0.61887178453753844</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0.17253682651810553</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1.8012598954300749</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0.17253682651810553</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0.61887178453753933</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0.17997067341744888</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5.7012421861263389</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The Queen Elizabeth Hospital, King's Lynn, NHS Foundation Trust</c:v>
                </c:pt>
                <c:pt idx="2">
                  <c:v>East and North Hertfordshire NHS Trust</c:v>
                </c:pt>
                <c:pt idx="3">
                  <c:v>Bedfordshire Hospitals NHS Foundation Trust</c:v>
                </c:pt>
                <c:pt idx="4">
                  <c:v>Mid and South Essex NHS Foundation Trust</c:v>
                </c:pt>
              </c:strCache>
            </c:strRef>
          </c:cat>
          <c:val>
            <c:numRef>
              <c:f>Sheet1!$B$2:$B$6</c:f>
              <c:numCache>
                <c:formatCode>0.0</c:formatCode>
                <c:ptCount val="5"/>
                <c:pt idx="0">
                  <c:v>6.0792876996939551</c:v>
                </c:pt>
                <c:pt idx="1">
                  <c:v>6.6306052078602926</c:v>
                </c:pt>
                <c:pt idx="2">
                  <c:v>6.696241023309474</c:v>
                </c:pt>
                <c:pt idx="3">
                  <c:v>6.7398383846070828</c:v>
                </c:pt>
                <c:pt idx="4">
                  <c:v>6.7921257120070839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The Queen Elizabeth Hospital, King's Lynn, NHS Foundation Trust</c:v>
                </c:pt>
                <c:pt idx="2">
                  <c:v>East and North Hertfordshire NHS Trust</c:v>
                </c:pt>
                <c:pt idx="3">
                  <c:v>Bedfordshire Hospitals NHS Foundation Trust</c:v>
                </c:pt>
                <c:pt idx="4">
                  <c:v>Mid and South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James Paget University Hospitals NHS Foundation Trust</c:v>
                </c:pt>
                <c:pt idx="2">
                  <c:v>West Suffolk NHS Foundation Trust</c:v>
                </c:pt>
                <c:pt idx="3">
                  <c:v>Cambridge University Hospitals NHS Foundation Trust</c:v>
                </c:pt>
                <c:pt idx="4">
                  <c:v>East Suffolk and North Essex NHS Foundation Trust</c:v>
                </c:pt>
              </c:strCache>
            </c:strRef>
          </c:cat>
          <c:val>
            <c:numRef>
              <c:f>Sheet1!$B$2:$B$6</c:f>
              <c:numCache>
                <c:formatCode>0.0</c:formatCode>
                <c:ptCount val="5"/>
                <c:pt idx="0">
                  <c:v>7.7231390676307692</c:v>
                </c:pt>
                <c:pt idx="1">
                  <c:v>7.171875900847982</c:v>
                </c:pt>
                <c:pt idx="2">
                  <c:v>7.0470842182172939</c:v>
                </c:pt>
                <c:pt idx="3">
                  <c:v>6.9589827460014622</c:v>
                </c:pt>
                <c:pt idx="4">
                  <c:v>6.9581550580680336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James Paget University Hospitals NHS Foundation Trust</c:v>
                </c:pt>
                <c:pt idx="2">
                  <c:v>West Suffolk NHS Foundation Trust</c:v>
                </c:pt>
                <c:pt idx="3">
                  <c:v>Cambridge University Hospitals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35</c:v>
                </c:pt>
                <c:pt idx="2">
                  <c:v>3</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0.2973382699934346</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8.848167952371977E-2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0.92373613229550067</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8.8481679523721546E-2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0.31737464986918251</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0.7681878510865463</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6.0641677648425318</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0.99923445223002627</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0.52299485440523519</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0.1458070552235764</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1.5222048900813965</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0.14580705522357462</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0.52299485440523696</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1.0285908488452122E-3</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7.4480346158954864</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4.4688382838049989E-2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0.35711213009257303</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9.9560191911699292E-2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1.0393942237777711</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9.9560191911699292E-2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0.35711213009257303</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1.0388927868899831</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4.6159418750338439</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0.28084234892135562</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8.9371598089427629E-2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0.93302675537554691</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8.9371598089427629E-2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0.32056669589185915</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0.51264426523721607</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5.8315680556282876</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0.29628896291282558</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0.29907809041878419</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8.3380735543650886E-2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0.87048300364142328</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8.3380735543650886E-2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0.29907809041878419</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1.3558669316986256</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5.5572981909940422</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0.33972710979825216</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0.10879503831973203</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1.1358047050120437</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0.10879503831973203</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0.39023657078042451</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0.45457743491816416</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3.8037747231545982</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0.15838393250486327</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4.7264397125484692E-2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0.49343357439625635</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4.7264397125484692E-2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0.16953251305494454</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0.12914549632851369</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8.5363051067402349</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0.35246450931744455</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0.11320249389000026</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1.181817913437313</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0.11320249389000026</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0.40604565889851685</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0.52730429404794066</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6.9091014217739346</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5.5911129814390321</c:v>
                </c:pt>
                <c:pt idx="1">
                  <c:v>5.2646142269573089</c:v>
                </c:pt>
                <c:pt idx="2">
                  <c:v>5.2254997548786468</c:v>
                </c:pt>
                <c:pt idx="3" formatCode="General">
                  <c:v>6.2655769188341832</c:v>
                </c:pt>
                <c:pt idx="4">
                  <c:v>5.9638048532058852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7.6033156939065893</c:v>
                </c:pt>
                <c:pt idx="1">
                  <c:v>6.8928339503528786</c:v>
                </c:pt>
                <c:pt idx="2">
                  <c:v>6.6213835006130024</c:v>
                </c:pt>
                <c:pt idx="3" formatCode="General">
                  <c:v>7.637202179542828</c:v>
                </c:pt>
                <c:pt idx="4">
                  <c:v>7.2955149638519314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0.36749443488452904</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0.39843265020235741</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0.11108004398436666</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1.1596598387107324</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0.11108004398436666</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0.39843265020235741</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0.35443801093589311</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5.2726591884212954</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5.6297713427515106E-2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0.38637157873939998</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0.10771750743540753</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1.1245554360461725</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0.10771750743540665</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0.38637157873940176</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0.25342516849581287</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7.2422007727102091</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0.57250495610357266</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0.52657684132387761</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0.14680568639567504</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1.5326304572888656</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0.14680568639567504</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0.52657684132387672</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0.5908568775609524</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5.5911129814390321</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Bedfordshire Hospitals NHS Foundation Trust</c:v>
                </c:pt>
                <c:pt idx="3">
                  <c:v>The Queen Elizabeth Hospital, King's Lynn, NHS Foundation Trust</c:v>
                </c:pt>
                <c:pt idx="4">
                  <c:v>Mid and South Essex NHS Foundation Trust</c:v>
                </c:pt>
              </c:strCache>
            </c:strRef>
          </c:cat>
          <c:val>
            <c:numRef>
              <c:f>Sheet1!$B$2:$B$6</c:f>
              <c:numCache>
                <c:formatCode>0.0</c:formatCode>
                <c:ptCount val="5"/>
                <c:pt idx="0">
                  <c:v>8.4048281024271496</c:v>
                </c:pt>
                <c:pt idx="1">
                  <c:v>8.7290858396846041</c:v>
                </c:pt>
                <c:pt idx="2">
                  <c:v>8.7799276189244111</c:v>
                </c:pt>
                <c:pt idx="3">
                  <c:v>8.835834786972395</c:v>
                </c:pt>
                <c:pt idx="4">
                  <c:v>8.8888795045342963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Bedfordshire Hospitals NHS Foundation Trust</c:v>
                </c:pt>
                <c:pt idx="3">
                  <c:v>The Queen Elizabeth Hospital, King's Lynn, NHS Foundation Trust</c:v>
                </c:pt>
                <c:pt idx="4">
                  <c:v>Mid and South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Sheet1!$B$2:$B$6</c:f>
              <c:numCache>
                <c:formatCode>0.0</c:formatCode>
                <c:ptCount val="5"/>
                <c:pt idx="0">
                  <c:v>9.5039148645937708</c:v>
                </c:pt>
                <c:pt idx="1">
                  <c:v>9.3026658555513997</c:v>
                </c:pt>
                <c:pt idx="2">
                  <c:v>9.1972907349246906</c:v>
                </c:pt>
                <c:pt idx="3">
                  <c:v>9.066582466628283</c:v>
                </c:pt>
                <c:pt idx="4">
                  <c:v>9.0501628736599233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8.4048281024271496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0.282226713091287</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0.22811326885081762</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6.3596273860833108E-2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0.66393604145886798</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6.3596273860833108E-2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0.22811326885081762</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0.15605689096120656</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8.4048281024271496</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The Queen Elizabeth Hospital, King's Lynn, NHS Foundation Trust</c:v>
                </c:pt>
                <c:pt idx="2">
                  <c:v>Bedfordshire Hospitals NHS Foundation Trust</c:v>
                </c:pt>
                <c:pt idx="3">
                  <c:v>East and North Hertfordshire NHS Trust</c:v>
                </c:pt>
                <c:pt idx="4">
                  <c:v>North West Anglia NHS Foundation Trust</c:v>
                </c:pt>
              </c:strCache>
            </c:strRef>
          </c:cat>
          <c:val>
            <c:numRef>
              <c:f>Sheet1!$B$2:$B$6</c:f>
              <c:numCache>
                <c:formatCode>0.0</c:formatCode>
                <c:ptCount val="5"/>
                <c:pt idx="0">
                  <c:v>8.6461967209635091</c:v>
                </c:pt>
                <c:pt idx="1">
                  <c:v>8.8413342748250017</c:v>
                </c:pt>
                <c:pt idx="2">
                  <c:v>8.8530781487429913</c:v>
                </c:pt>
                <c:pt idx="3">
                  <c:v>8.8631569694822563</c:v>
                </c:pt>
                <c:pt idx="4">
                  <c:v>8.9568264333560368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The Queen Elizabeth Hospital, King's Lynn, NHS Foundation Trust</c:v>
                </c:pt>
                <c:pt idx="2">
                  <c:v>Bedfordshire Hospitals NHS Foundation Trust</c:v>
                </c:pt>
                <c:pt idx="3">
                  <c:v>East and North Hertfordshire NHS Trust</c:v>
                </c:pt>
                <c:pt idx="4">
                  <c:v>North West Anglia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Sheet1!$B$2:$B$6</c:f>
              <c:numCache>
                <c:formatCode>0.0</c:formatCode>
                <c:ptCount val="5"/>
                <c:pt idx="0">
                  <c:v>9.5624890963764635</c:v>
                </c:pt>
                <c:pt idx="1">
                  <c:v>9.4191933537172208</c:v>
                </c:pt>
                <c:pt idx="2">
                  <c:v>9.2794411229571612</c:v>
                </c:pt>
                <c:pt idx="3">
                  <c:v>9.2019798691123142</c:v>
                </c:pt>
                <c:pt idx="4">
                  <c:v>9.072127575495152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8.6461967209635091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8.0412564570117393</c:v>
                </c:pt>
                <c:pt idx="1">
                  <c:v>9.2988931842428588</c:v>
                </c:pt>
                <c:pt idx="2">
                  <c:v>9.2178391738433145</c:v>
                </c:pt>
                <c:pt idx="3">
                  <c:v>6.3968578025284764</c:v>
                </c:pt>
                <c:pt idx="4">
                  <c:v>8.1878459092748805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7.8553173356277179</c:v>
                </c:pt>
                <c:pt idx="1">
                  <c:v>9.448559337634082</c:v>
                </c:pt>
                <c:pt idx="2">
                  <c:v>9.4033428184744263</c:v>
                </c:pt>
                <c:pt idx="3">
                  <c:v>6.5850200196343787</c:v>
                </c:pt>
                <c:pt idx="4">
                  <c:v>8.3932249382655506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0.13964699908420819</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0.19498504840421127</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5.4360373684319896E-2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0.56751455903172854</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5.4360373684319896E-2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0.19498504840421127</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0.19059803176613777</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8.6461967209635091</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Bedfordshire Hospitals NHS Foundation Trust</c:v>
                </c:pt>
                <c:pt idx="2">
                  <c:v>The Queen Elizabeth Hospital, King's Lynn, NHS Foundation Trust</c:v>
                </c:pt>
                <c:pt idx="3">
                  <c:v>East Suffolk and North Essex NHS Foundation Trust</c:v>
                </c:pt>
                <c:pt idx="4">
                  <c:v>East and North Hertfordshire NHS Trust</c:v>
                </c:pt>
              </c:strCache>
            </c:strRef>
          </c:cat>
          <c:val>
            <c:numRef>
              <c:f>Sheet1!$B$2:$B$6</c:f>
              <c:numCache>
                <c:formatCode>0.0</c:formatCode>
                <c:ptCount val="5"/>
                <c:pt idx="0">
                  <c:v>7.3804835922982273</c:v>
                </c:pt>
                <c:pt idx="1">
                  <c:v>7.7302571207212436</c:v>
                </c:pt>
                <c:pt idx="2">
                  <c:v>7.7372523493987746</c:v>
                </c:pt>
                <c:pt idx="3">
                  <c:v>7.794510794627211</c:v>
                </c:pt>
                <c:pt idx="4">
                  <c:v>7.8029619633306488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Bedfordshire Hospitals NHS Foundation Trust</c:v>
                </c:pt>
                <c:pt idx="2">
                  <c:v>The Queen Elizabeth Hospital, King's Lynn, NHS Foundation Trust</c:v>
                </c:pt>
                <c:pt idx="3">
                  <c:v>East Suffolk and North Essex NHS Foundation Trust</c:v>
                </c:pt>
                <c:pt idx="4">
                  <c:v>East and North Hertfordshire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James Paget University Hospitals NHS Foundation Trust</c:v>
                </c:pt>
                <c:pt idx="2">
                  <c:v>West Suffolk NHS Foundation Trust</c:v>
                </c:pt>
                <c:pt idx="3">
                  <c:v>Milton Keynes University Hospital NHS Foundation Trust</c:v>
                </c:pt>
                <c:pt idx="4">
                  <c:v>Norfolk and Norwich University Hospitals NHS Foundation Trust</c:v>
                </c:pt>
              </c:strCache>
            </c:strRef>
          </c:cat>
          <c:val>
            <c:numRef>
              <c:f>Sheet1!$B$2:$B$6</c:f>
              <c:numCache>
                <c:formatCode>0.0</c:formatCode>
                <c:ptCount val="5"/>
                <c:pt idx="0">
                  <c:v>9.0882574265937102</c:v>
                </c:pt>
                <c:pt idx="1">
                  <c:v>8.4342757196549787</c:v>
                </c:pt>
                <c:pt idx="2">
                  <c:v>8.3098415573956252</c:v>
                </c:pt>
                <c:pt idx="3">
                  <c:v>8.1782020692409318</c:v>
                </c:pt>
                <c:pt idx="4">
                  <c:v>8.0901680569031562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James Paget University Hospitals NHS Foundation Trust</c:v>
                </c:pt>
                <c:pt idx="2">
                  <c:v>West Suffolk NHS Foundation Trust</c:v>
                </c:pt>
                <c:pt idx="3">
                  <c:v>Milton Keynes University Hospital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4.8427151663967827E-2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0.27627469358149526</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7.7023318995602885E-2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0.80411248032975013</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7.7023318995603773E-2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0.27627469358149526</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0.50175241236301815</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7.3804835922982273</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Princess Alexandra Hospital (112)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Princess Alexandra Hospital (112)</c:v>
                </c:pt>
              </c:strCache>
            </c:strRef>
          </c:cat>
          <c:val>
            <c:numRef>
              <c:f>Sheet1!$E$2:$E$3</c:f>
              <c:numCache>
                <c:formatCode>0.0;;</c:formatCode>
                <c:ptCount val="2"/>
                <c:pt idx="0">
                  <c:v>5.2646142269573089</c:v>
                </c:pt>
                <c:pt idx="1">
                  <c:v>5.2646142269573089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Princess Alexandra Hospital (112)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Princess Alexandra Hospital (112)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Princess Alexandra Hospital (112)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Princess Alexandra Hospital (112)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Princess Alexandra Hospital (112)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4.7353857730426911</c:v>
                </c:pt>
                <c:pt idx="1">
                  <c:v>4.7353857730426911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Princess Alexandra Hospital (114)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Princess Alexandra Hospital (114)</c:v>
                </c:pt>
              </c:strCache>
            </c:strRef>
          </c:cat>
          <c:val>
            <c:numRef>
              <c:f>Sheet1!$E$2:$E$3</c:f>
              <c:numCache>
                <c:formatCode>0.0;;</c:formatCode>
                <c:ptCount val="2"/>
                <c:pt idx="0">
                  <c:v>6.2655769188341832</c:v>
                </c:pt>
                <c:pt idx="1">
                  <c:v>6.2655769188341832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Princess Alexandra Hospital (114)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Princess Alexandra Hospital (114)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Princess Alexandra Hospital (114)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Princess Alexandra Hospital (114)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Princess Alexandra Hospital (114)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3.7344230811658168</c:v>
                </c:pt>
                <c:pt idx="1">
                  <c:v>3.7344230811658168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(456)</c:v>
                </c:pt>
                <c:pt idx="1">
                  <c:v>Princess Alexandra Hospital (456)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(456)</c:v>
                </c:pt>
                <c:pt idx="1">
                  <c:v>Princess Alexandra Hospital (456)</c:v>
                </c:pt>
              </c:strCache>
            </c:strRef>
          </c:cat>
          <c:val>
            <c:numRef>
              <c:f>Sheet1!$E$2:$E$3</c:f>
              <c:numCache>
                <c:formatCode>0.0;;</c:formatCode>
                <c:ptCount val="2"/>
                <c:pt idx="0">
                  <c:v>5.2254997548786468</c:v>
                </c:pt>
                <c:pt idx="1">
                  <c:v>5.2254997548786468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(456)</c:v>
                </c:pt>
                <c:pt idx="1">
                  <c:v>Princess Alexandra Hospital (456)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(456)</c:v>
                </c:pt>
                <c:pt idx="1">
                  <c:v>Princess Alexandra Hospital (456)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(456)</c:v>
                </c:pt>
                <c:pt idx="1">
                  <c:v>Princess Alexandra Hospital (456)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(456)</c:v>
                </c:pt>
                <c:pt idx="1">
                  <c:v>Princess Alexandra Hospital (456)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(456)</c:v>
                </c:pt>
                <c:pt idx="1">
                  <c:v>Princess Alexandra Hospital (456)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4.7745002451213532</c:v>
                </c:pt>
                <c:pt idx="1">
                  <c:v>4.7745002451213532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(309)</c:v>
                </c:pt>
                <c:pt idx="1">
                  <c:v>Princess Alexandra Hospital (309)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(309)</c:v>
                </c:pt>
                <c:pt idx="1">
                  <c:v>Princess Alexandra Hospital (309)</c:v>
                </c:pt>
              </c:strCache>
            </c:strRef>
          </c:cat>
          <c:val>
            <c:numRef>
              <c:f>Sheet1!$E$2:$E$3</c:f>
              <c:numCache>
                <c:formatCode>0.0;;</c:formatCode>
                <c:ptCount val="2"/>
                <c:pt idx="0">
                  <c:v>4.3921864100349133</c:v>
                </c:pt>
                <c:pt idx="1">
                  <c:v>4.3921864100349133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(309)</c:v>
                </c:pt>
                <c:pt idx="1">
                  <c:v>Princess Alexandra Hospital (309)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(309)</c:v>
                </c:pt>
                <c:pt idx="1">
                  <c:v>Princess Alexandra Hospital (309)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(309)</c:v>
                </c:pt>
                <c:pt idx="1">
                  <c:v>Princess Alexandra Hospital (309)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(309)</c:v>
                </c:pt>
                <c:pt idx="1">
                  <c:v>Princess Alexandra Hospital (309)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(309)</c:v>
                </c:pt>
                <c:pt idx="1">
                  <c:v>Princess Alexandra Hospital (309)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5.6078135899650867</c:v>
                </c:pt>
                <c:pt idx="1">
                  <c:v>5.6078135899650867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Princess Alexandra Hospital (468)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Princess Alexandra Hospital (468)</c:v>
                </c:pt>
              </c:strCache>
            </c:strRef>
          </c:cat>
          <c:val>
            <c:numRef>
              <c:f>Sheet1!$E$2:$E$3</c:f>
              <c:numCache>
                <c:formatCode>0.0;;</c:formatCode>
                <c:ptCount val="2"/>
                <c:pt idx="0">
                  <c:v>7.8252737763081148</c:v>
                </c:pt>
                <c:pt idx="1">
                  <c:v>7.8252737763081148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Princess Alexandra Hospital (468)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Princess Alexandra Hospital (468)</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Princess Alexandra Hospital (468)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Princess Alexandra Hospital (468)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Princess Alexandra Hospital (468)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2.1747262236918852</c:v>
                </c:pt>
                <c:pt idx="1">
                  <c:v>2.1747262236918852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04/08/2025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04/08/2025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69492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RQW | The Princess Alexandra Hospital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69492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RQW | The Princess Alexandra Hospital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RQW | The Princess Alexandra Hospital NHS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The Princess Alexandra Hospital NHS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2749222719"/>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q43. Did hospital staff tell you who to contact if you were worried about your condition or treatment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3251081810"/>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11066316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Your care and treatment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q28. Were you given enough privacy when being examined or treated?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q16. During your time in hospital, did you get enough to drink?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3818675485"/>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426490501"/>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Q15. Were you able to get hospital food outside of set mealtimes?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2831098655"/>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 How did you feel about the length of time you were on the waiting list before your admission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 How would you rate the quality of information you were given, while you were on the waiting list to be admitted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Q5. How long do you feel you had to wait to get to a bed on a ward, after you arrived at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Q7. Thinking about the location(s) selected at Q6, how long did you wait, in total, before you were admitted onto a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Q8_1. Were you ever prevented from sleeping at night by any of the following? Noise from other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Q8_2. Were you ever prevented from sleeping at night by any of the following? Noise from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Q8_6. Were you ever prevented from sleeping at night by any of the following? Room temperature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Q8_8. Were you ever prevented from sleeping at night by any of the following? I was not prevented from sleeping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Q11. How clean was the hospital room or ward that you were 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Q12. Did you get enough help from staff to wash or keep yourself clean?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Q14. Did you get enough help from staff to eat your meals?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Q17. When you asked doctors questions, did you get answers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Q18. Did you have confidence and trust in the doctors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Q19. When doctors spoke about your care in front of you, were you included in the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 When nurses spoke about your care in front of you, were you included in the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Q26. How much information about your condition or treatment was given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Q34. Were you given enough information about the care and treatment you would receive while on a virtual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Q35. To what extent did hospital staff involve you in decisions about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Q38. Were you given enough notice about when you were going to leave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Q39. Before you left the hospital, were you given any information about what you should or should not do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Q40. To what extent did you understand the information you were given about what you should or should not do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Q41. Thinking about any medicine you were to take at home, were you given any of the following?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Q44. Did hospital staff discuss with you whether you may need any further health or social care services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Q46. Overall, did you feel you were treated with kindness and compassion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Q47. Overall, did you feel you were treated with respect and dignity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315552541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Q8_4. Were you ever prevented from sleeping at night by any of the following? Hospital lighting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Q20. When you asked nurses questions, did you get answers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Q21. Did you have confidence and trust in the nurses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Q23. In your opinion, were there enough nurses on duty to care for you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Q24. Thinking about your care and treatment, were you told something by a member of staff that was different to what you had been told by another member of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Q25. To what extent did staff looking after you involve you in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Q27. Did you feel able to talk to members of hospital staff about your worries and fears?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Q29. Do you think the hospital staff did everything they could to help control your pain?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Q30. Were you able to get a member of staff to help you when you needed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Q36. To what extent did hospital staff involve your family or carers in discussions about you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Q42. Before you left hospital, did you know what would happen next with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Q43. Did hospital staff tell you who to contact if you were worried about your condition or treatment after you left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Q48. Overall, how was your experience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The Princess Alexandra Hospital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The Princess Alexandra Hospital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477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Individual needs: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taking into account patients' individual needs: Dietary needs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Privacy:</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given enough privacy when being examined or treated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Drink:</a:t>
            </a:r>
            <a:r>
              <a:rPr lang="en-GB" sz="1250">
                <a:solidFill>
                  <a:prstClr val="black"/>
                </a:solidFill>
                <a:latin typeface="Arial"/>
              </a:rPr>
              <a:t> </a:t>
            </a:r>
            <a:r>
              <a:rPr lang="en-GB" sz="1250" b="0">
                <a:solidFill>
                  <a:prstClr val="black"/>
                </a:solidFill>
                <a:latin typeface="Arial"/>
              </a:rPr>
              <a:t>Patients getting enough to drink</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Explaining change of wards:</a:t>
            </a:r>
            <a:r>
              <a:rPr lang="en-GB" sz="1250">
                <a:solidFill>
                  <a:prstClr val="black"/>
                </a:solidFill>
                <a:latin typeface="Arial"/>
              </a:rPr>
              <a:t> </a:t>
            </a:r>
            <a:r>
              <a:rPr lang="en-GB" sz="1250" b="0">
                <a:solidFill>
                  <a:prstClr val="black"/>
                </a:solidFill>
                <a:latin typeface="Arial"/>
              </a:rPr>
              <a:t>Reasons for changing wards explained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Accessibility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telling patients who to contact if worried about condition/treatment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list:</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 to get a bed:</a:t>
            </a:r>
            <a:r>
              <a:rPr lang="en-GB" sz="1250">
                <a:solidFill>
                  <a:prstClr val="black"/>
                </a:solidFill>
                <a:latin typeface="Arial"/>
              </a:rPr>
              <a:t> </a:t>
            </a:r>
            <a:r>
              <a:rPr lang="en-GB" sz="1250" b="0" noProof="0">
                <a:solidFill>
                  <a:prstClr val="black"/>
                </a:solidFill>
                <a:latin typeface="Arial"/>
              </a:rPr>
              <a:t>The wait to get a bed on a ward after arrival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waiting list:</a:t>
            </a:r>
            <a:r>
              <a:rPr lang="en-GB" sz="1250">
                <a:solidFill>
                  <a:prstClr val="black"/>
                </a:solidFill>
                <a:latin typeface="Arial"/>
              </a:rPr>
              <a:t> </a:t>
            </a:r>
            <a:r>
              <a:rPr lang="en-GB" sz="1250" b="0">
                <a:solidFill>
                  <a:prstClr val="black"/>
                </a:solidFill>
                <a:latin typeface="Arial"/>
              </a:rPr>
              <a:t>Quality of information given while on waiting list</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virtual wards: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feeling they were given enough information about care and treatment on virtual ward</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19037833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6524216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89421043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348324964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1164021005"/>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1846746237"/>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4200501972"/>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486219198"/>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12943639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23059994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3584570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150083961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337700909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693639312"/>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2111278398"/>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263680073"/>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49860373"/>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900217124"/>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9196361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43982482"/>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082952208"/>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504374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175017918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2111976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196379565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21912282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2142318362"/>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3929171041"/>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602855003"/>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3715420565"/>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889558707"/>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26807219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419234760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514815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903558777"/>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22338962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4210573807"/>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2140266237"/>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1554162264"/>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32002283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426476676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726050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3728787371"/>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99657563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1177414769"/>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3837811426"/>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3115525808"/>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3820541567"/>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12236412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197368261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4772089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37841871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426018337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359319633"/>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130670735"/>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979885406"/>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447699875"/>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9778312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873972895"/>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997734607"/>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881523032"/>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2690580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3772357285"/>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3407816796"/>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4044994099"/>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2945177326"/>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4255387215"/>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661049578"/>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3659395397"/>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31450581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6148590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148855226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282869192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315729445"/>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3203376499"/>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4240664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27245250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3110394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2810329532"/>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412498372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3245080602"/>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722319664"/>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1813795930"/>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1779769451"/>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29149976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3759219789"/>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2574303378"/>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4271693108"/>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2517692114"/>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10008096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2428156658"/>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1161618656"/>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104845688"/>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29108090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115085623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4088519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3938721424"/>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85789273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27553467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41270363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644077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7251385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213371060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251987804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3421591816"/>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6514294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51282024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3693321988"/>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2594304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151130882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1647504909"/>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28250771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413592220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268613730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314445492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361877084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708756846"/>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417612293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322692967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301878850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75981617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198260336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388282794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361510293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2642202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292238177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267612395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412173284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344414645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108703109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35288172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399684882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319042158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188261287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357984522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290371403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390017797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39341759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290890859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393928449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63619503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421796759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1262309742"/>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3391814947"/>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1749185585"/>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2740168268"/>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202677818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140231123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302563130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67218549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162105375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410508927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137323585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24592102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145290176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213281713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314429310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285732385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99951223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323564414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30035643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141641485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81619942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246453003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275052357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3327121374"/>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1411331046"/>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3567896440"/>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189310191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642700915"/>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468</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658832380"/>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4028976635"/>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418669105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3082943015"/>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468</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643014418"/>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554535357"/>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00777589"/>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60114728"/>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959316126"/>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61301255"/>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52673882"/>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97717045"/>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209781270"/>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491952658"/>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0158625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2381530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51218125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53735458"/>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453089514"/>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1143321064"/>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85%</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477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78%</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44%</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22%</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4213126028"/>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2426480202"/>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1744476476"/>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0323118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004177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4474738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8841864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00067750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55850076"/>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2446281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3965715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6054364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89490282"/>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558597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2919521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78495824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90451138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97334438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020168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85676389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81168934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5777551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7331496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41726915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422799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16898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0701903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8904564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8400905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4007582359"/>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4239994062"/>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3725615876"/>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2151698360"/>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1267272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8750298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80081863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55393539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5259953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010075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97805999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470138071"/>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6681908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4878841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81347973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96961225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3167541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6734103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90564002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55713897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9519400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278382639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91240209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7165842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7315915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2505157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10873</TotalTime>
  <Words>16696</Words>
  <Application>Microsoft Office PowerPoint</Application>
  <PresentationFormat>Widescreen</PresentationFormat>
  <Paragraphs>2048</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The Princess Alexandra Hospital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2025-08-04T08:51:18Z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